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7" r:id="rId1"/>
  </p:sldMasterIdLst>
  <p:notesMasterIdLst>
    <p:notesMasterId r:id="rId21"/>
  </p:notesMasterIdLst>
  <p:handoutMasterIdLst>
    <p:handoutMasterId r:id="rId22"/>
  </p:handoutMasterIdLst>
  <p:sldIdLst>
    <p:sldId id="394" r:id="rId2"/>
    <p:sldId id="412" r:id="rId3"/>
    <p:sldId id="420" r:id="rId4"/>
    <p:sldId id="401" r:id="rId5"/>
    <p:sldId id="402" r:id="rId6"/>
    <p:sldId id="403" r:id="rId7"/>
    <p:sldId id="404" r:id="rId8"/>
    <p:sldId id="398" r:id="rId9"/>
    <p:sldId id="371" r:id="rId10"/>
    <p:sldId id="413" r:id="rId11"/>
    <p:sldId id="349" r:id="rId12"/>
    <p:sldId id="406" r:id="rId13"/>
    <p:sldId id="373" r:id="rId14"/>
    <p:sldId id="405" r:id="rId15"/>
    <p:sldId id="419" r:id="rId16"/>
    <p:sldId id="415" r:id="rId17"/>
    <p:sldId id="416" r:id="rId18"/>
    <p:sldId id="417" r:id="rId19"/>
    <p:sldId id="397" r:id="rId20"/>
  </p:sldIdLst>
  <p:sldSz cx="9144000" cy="6858000" type="screen4x3"/>
  <p:notesSz cx="6858000" cy="9945688"/>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82CBDC"/>
    <a:srgbClr val="000099"/>
    <a:srgbClr val="00FF00"/>
    <a:srgbClr val="FFCCFF"/>
    <a:srgbClr val="FFCC66"/>
    <a:srgbClr val="990000"/>
    <a:srgbClr val="FF00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43" autoAdjust="0"/>
    <p:restoredTop sz="86134" autoAdjust="0"/>
  </p:normalViewPr>
  <p:slideViewPr>
    <p:cSldViewPr>
      <p:cViewPr varScale="1">
        <p:scale>
          <a:sx n="71" d="100"/>
          <a:sy n="71" d="100"/>
        </p:scale>
        <p:origin x="1320" y="60"/>
      </p:cViewPr>
      <p:guideLst>
        <p:guide orient="horz" pos="2160"/>
        <p:guide pos="2880"/>
      </p:guideLst>
    </p:cSldViewPr>
  </p:slideViewPr>
  <p:notesTextViewPr>
    <p:cViewPr>
      <p:scale>
        <a:sx n="100" d="100"/>
        <a:sy n="100" d="100"/>
      </p:scale>
      <p:origin x="0" y="0"/>
    </p:cViewPr>
  </p:notesTextViewPr>
  <p:sorterViewPr>
    <p:cViewPr>
      <p:scale>
        <a:sx n="75" d="100"/>
        <a:sy n="75" d="100"/>
      </p:scale>
      <p:origin x="0" y="50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3" y="0"/>
            <a:ext cx="2971431" cy="497915"/>
          </a:xfrm>
          <a:prstGeom prst="rect">
            <a:avLst/>
          </a:prstGeom>
          <a:noFill/>
          <a:ln w="9525">
            <a:noFill/>
            <a:miter lim="800000"/>
            <a:headEnd/>
            <a:tailEnd/>
          </a:ln>
          <a:effectLst/>
        </p:spPr>
        <p:txBody>
          <a:bodyPr vert="horz" wrap="square" lIns="94229" tIns="47114" rIns="94229" bIns="47114" numCol="1" anchor="t" anchorCtr="0" compatLnSpc="1">
            <a:prstTxWarp prst="textNoShape">
              <a:avLst/>
            </a:prstTxWarp>
          </a:bodyPr>
          <a:lstStyle>
            <a:lvl1pPr>
              <a:defRPr sz="1200"/>
            </a:lvl1pPr>
          </a:lstStyle>
          <a:p>
            <a:pPr>
              <a:defRPr/>
            </a:pPr>
            <a:endParaRPr lang="en-US"/>
          </a:p>
        </p:txBody>
      </p:sp>
      <p:sp>
        <p:nvSpPr>
          <p:cNvPr id="22531" name="Rectangle 3"/>
          <p:cNvSpPr>
            <a:spLocks noGrp="1" noChangeArrowheads="1"/>
          </p:cNvSpPr>
          <p:nvPr>
            <p:ph type="dt" sz="quarter" idx="1"/>
          </p:nvPr>
        </p:nvSpPr>
        <p:spPr bwMode="auto">
          <a:xfrm>
            <a:off x="3884991" y="0"/>
            <a:ext cx="2971431" cy="497915"/>
          </a:xfrm>
          <a:prstGeom prst="rect">
            <a:avLst/>
          </a:prstGeom>
          <a:noFill/>
          <a:ln w="9525">
            <a:noFill/>
            <a:miter lim="800000"/>
            <a:headEnd/>
            <a:tailEnd/>
          </a:ln>
          <a:effectLst/>
        </p:spPr>
        <p:txBody>
          <a:bodyPr vert="horz" wrap="square" lIns="94229" tIns="47114" rIns="94229" bIns="47114"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ChangeArrowheads="1"/>
          </p:cNvSpPr>
          <p:nvPr>
            <p:ph type="ftr" sz="quarter" idx="2"/>
          </p:nvPr>
        </p:nvSpPr>
        <p:spPr bwMode="auto">
          <a:xfrm>
            <a:off x="3" y="9446199"/>
            <a:ext cx="2971431" cy="497915"/>
          </a:xfrm>
          <a:prstGeom prst="rect">
            <a:avLst/>
          </a:prstGeom>
          <a:noFill/>
          <a:ln w="9525">
            <a:noFill/>
            <a:miter lim="800000"/>
            <a:headEnd/>
            <a:tailEnd/>
          </a:ln>
          <a:effectLst/>
        </p:spPr>
        <p:txBody>
          <a:bodyPr vert="horz" wrap="square" lIns="94229" tIns="47114" rIns="94229" bIns="47114" numCol="1" anchor="b" anchorCtr="0" compatLnSpc="1">
            <a:prstTxWarp prst="textNoShape">
              <a:avLst/>
            </a:prstTxWarp>
          </a:bodyPr>
          <a:lstStyle>
            <a:lvl1pPr>
              <a:defRPr sz="1200"/>
            </a:lvl1pPr>
          </a:lstStyle>
          <a:p>
            <a:pPr>
              <a:defRPr/>
            </a:pPr>
            <a:endParaRPr lang="en-US"/>
          </a:p>
        </p:txBody>
      </p:sp>
      <p:sp>
        <p:nvSpPr>
          <p:cNvPr id="22533" name="Rectangle 5"/>
          <p:cNvSpPr>
            <a:spLocks noGrp="1" noChangeArrowheads="1"/>
          </p:cNvSpPr>
          <p:nvPr>
            <p:ph type="sldNum" sz="quarter" idx="3"/>
          </p:nvPr>
        </p:nvSpPr>
        <p:spPr bwMode="auto">
          <a:xfrm>
            <a:off x="3884991" y="9446199"/>
            <a:ext cx="2971431" cy="497915"/>
          </a:xfrm>
          <a:prstGeom prst="rect">
            <a:avLst/>
          </a:prstGeom>
          <a:noFill/>
          <a:ln w="9525">
            <a:noFill/>
            <a:miter lim="800000"/>
            <a:headEnd/>
            <a:tailEnd/>
          </a:ln>
          <a:effectLst/>
        </p:spPr>
        <p:txBody>
          <a:bodyPr vert="horz" wrap="square" lIns="94229" tIns="47114" rIns="94229" bIns="47114" numCol="1" anchor="b" anchorCtr="0" compatLnSpc="1">
            <a:prstTxWarp prst="textNoShape">
              <a:avLst/>
            </a:prstTxWarp>
          </a:bodyPr>
          <a:lstStyle>
            <a:lvl1pPr algn="r">
              <a:defRPr sz="1200"/>
            </a:lvl1pPr>
          </a:lstStyle>
          <a:p>
            <a:pPr>
              <a:defRPr/>
            </a:pPr>
            <a:fld id="{C075EF37-42A5-4F46-85A0-2B5A0C013CC9}" type="slidenum">
              <a:rPr lang="en-US"/>
              <a:pPr>
                <a:defRPr/>
              </a:pPr>
              <a:t>‹#›</a:t>
            </a:fld>
            <a:endParaRPr lang="en-US"/>
          </a:p>
        </p:txBody>
      </p:sp>
    </p:spTree>
    <p:extLst>
      <p:ext uri="{BB962C8B-B14F-4D97-AF65-F5344CB8AC3E}">
        <p14:creationId xmlns:p14="http://schemas.microsoft.com/office/powerpoint/2010/main" val="26855286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3" y="0"/>
            <a:ext cx="2971431" cy="497915"/>
          </a:xfrm>
          <a:prstGeom prst="rect">
            <a:avLst/>
          </a:prstGeom>
          <a:noFill/>
          <a:ln w="9525">
            <a:noFill/>
            <a:miter lim="800000"/>
            <a:headEnd/>
            <a:tailEnd/>
          </a:ln>
          <a:effectLst/>
        </p:spPr>
        <p:txBody>
          <a:bodyPr vert="horz" wrap="square" lIns="94229" tIns="47114" rIns="94229" bIns="47114" numCol="1" anchor="t" anchorCtr="0" compatLnSpc="1">
            <a:prstTxWarp prst="textNoShape">
              <a:avLst/>
            </a:prstTxWarp>
          </a:bodyPr>
          <a:lstStyle>
            <a:lvl1pPr>
              <a:defRPr sz="1200"/>
            </a:lvl1pPr>
          </a:lstStyle>
          <a:p>
            <a:pPr>
              <a:defRPr/>
            </a:pPr>
            <a:endParaRPr lang="en-US"/>
          </a:p>
        </p:txBody>
      </p:sp>
      <p:sp>
        <p:nvSpPr>
          <p:cNvPr id="112643" name="Rectangle 3"/>
          <p:cNvSpPr>
            <a:spLocks noGrp="1" noChangeArrowheads="1"/>
          </p:cNvSpPr>
          <p:nvPr>
            <p:ph type="dt" idx="1"/>
          </p:nvPr>
        </p:nvSpPr>
        <p:spPr bwMode="auto">
          <a:xfrm>
            <a:off x="3884991" y="0"/>
            <a:ext cx="2971431" cy="497915"/>
          </a:xfrm>
          <a:prstGeom prst="rect">
            <a:avLst/>
          </a:prstGeom>
          <a:noFill/>
          <a:ln w="9525">
            <a:noFill/>
            <a:miter lim="800000"/>
            <a:headEnd/>
            <a:tailEnd/>
          </a:ln>
          <a:effectLst/>
        </p:spPr>
        <p:txBody>
          <a:bodyPr vert="horz" wrap="square" lIns="94229" tIns="47114" rIns="94229" bIns="47114" numCol="1" anchor="t" anchorCtr="0" compatLnSpc="1">
            <a:prstTxWarp prst="textNoShape">
              <a:avLst/>
            </a:prstTxWarp>
          </a:bodyPr>
          <a:lstStyle>
            <a:lvl1pPr algn="r">
              <a:defRPr sz="1200"/>
            </a:lvl1pPr>
          </a:lstStyle>
          <a:p>
            <a:pPr>
              <a:defRPr/>
            </a:pPr>
            <a:endParaRPr lang="en-US"/>
          </a:p>
        </p:txBody>
      </p:sp>
      <p:sp>
        <p:nvSpPr>
          <p:cNvPr id="27652" name="Rectangle 4"/>
          <p:cNvSpPr>
            <a:spLocks noGrp="1" noRot="1" noChangeAspect="1" noChangeArrowheads="1" noTextEdit="1"/>
          </p:cNvSpPr>
          <p:nvPr>
            <p:ph type="sldImg" idx="2"/>
          </p:nvPr>
        </p:nvSpPr>
        <p:spPr bwMode="auto">
          <a:xfrm>
            <a:off x="944563" y="747713"/>
            <a:ext cx="4968875" cy="3725862"/>
          </a:xfrm>
          <a:prstGeom prst="rect">
            <a:avLst/>
          </a:prstGeom>
          <a:noFill/>
          <a:ln w="9525">
            <a:solidFill>
              <a:srgbClr val="000000"/>
            </a:solidFill>
            <a:miter lim="800000"/>
            <a:headEnd/>
            <a:tailEnd/>
          </a:ln>
        </p:spPr>
      </p:sp>
      <p:sp>
        <p:nvSpPr>
          <p:cNvPr id="112645" name="Rectangle 5"/>
          <p:cNvSpPr>
            <a:spLocks noGrp="1" noChangeArrowheads="1"/>
          </p:cNvSpPr>
          <p:nvPr>
            <p:ph type="body" sz="quarter" idx="3"/>
          </p:nvPr>
        </p:nvSpPr>
        <p:spPr bwMode="auto">
          <a:xfrm>
            <a:off x="685958" y="4723886"/>
            <a:ext cx="5486084" cy="4474930"/>
          </a:xfrm>
          <a:prstGeom prst="rect">
            <a:avLst/>
          </a:prstGeom>
          <a:noFill/>
          <a:ln w="9525">
            <a:noFill/>
            <a:miter lim="800000"/>
            <a:headEnd/>
            <a:tailEnd/>
          </a:ln>
          <a:effectLst/>
        </p:spPr>
        <p:txBody>
          <a:bodyPr vert="horz" wrap="square" lIns="94229" tIns="47114" rIns="94229" bIns="4711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646" name="Rectangle 6"/>
          <p:cNvSpPr>
            <a:spLocks noGrp="1" noChangeArrowheads="1"/>
          </p:cNvSpPr>
          <p:nvPr>
            <p:ph type="ftr" sz="quarter" idx="4"/>
          </p:nvPr>
        </p:nvSpPr>
        <p:spPr bwMode="auto">
          <a:xfrm>
            <a:off x="3" y="9446199"/>
            <a:ext cx="2971431" cy="497915"/>
          </a:xfrm>
          <a:prstGeom prst="rect">
            <a:avLst/>
          </a:prstGeom>
          <a:noFill/>
          <a:ln w="9525">
            <a:noFill/>
            <a:miter lim="800000"/>
            <a:headEnd/>
            <a:tailEnd/>
          </a:ln>
          <a:effectLst/>
        </p:spPr>
        <p:txBody>
          <a:bodyPr vert="horz" wrap="square" lIns="94229" tIns="47114" rIns="94229" bIns="47114" numCol="1" anchor="b" anchorCtr="0" compatLnSpc="1">
            <a:prstTxWarp prst="textNoShape">
              <a:avLst/>
            </a:prstTxWarp>
          </a:bodyPr>
          <a:lstStyle>
            <a:lvl1pPr>
              <a:defRPr sz="1200"/>
            </a:lvl1pPr>
          </a:lstStyle>
          <a:p>
            <a:pPr>
              <a:defRPr/>
            </a:pPr>
            <a:endParaRPr lang="en-US"/>
          </a:p>
        </p:txBody>
      </p:sp>
      <p:sp>
        <p:nvSpPr>
          <p:cNvPr id="112647" name="Rectangle 7"/>
          <p:cNvSpPr>
            <a:spLocks noGrp="1" noChangeArrowheads="1"/>
          </p:cNvSpPr>
          <p:nvPr>
            <p:ph type="sldNum" sz="quarter" idx="5"/>
          </p:nvPr>
        </p:nvSpPr>
        <p:spPr bwMode="auto">
          <a:xfrm>
            <a:off x="3884991" y="9446199"/>
            <a:ext cx="2971431" cy="497915"/>
          </a:xfrm>
          <a:prstGeom prst="rect">
            <a:avLst/>
          </a:prstGeom>
          <a:noFill/>
          <a:ln w="9525">
            <a:noFill/>
            <a:miter lim="800000"/>
            <a:headEnd/>
            <a:tailEnd/>
          </a:ln>
          <a:effectLst/>
        </p:spPr>
        <p:txBody>
          <a:bodyPr vert="horz" wrap="square" lIns="94229" tIns="47114" rIns="94229" bIns="47114" numCol="1" anchor="b" anchorCtr="0" compatLnSpc="1">
            <a:prstTxWarp prst="textNoShape">
              <a:avLst/>
            </a:prstTxWarp>
          </a:bodyPr>
          <a:lstStyle>
            <a:lvl1pPr algn="r">
              <a:defRPr sz="1200"/>
            </a:lvl1pPr>
          </a:lstStyle>
          <a:p>
            <a:pPr>
              <a:defRPr/>
            </a:pPr>
            <a:fld id="{E19F0D39-9EDE-46D4-AAB9-0C033C7FE603}" type="slidenum">
              <a:rPr lang="en-US"/>
              <a:pPr>
                <a:defRPr/>
              </a:pPr>
              <a:t>‹#›</a:t>
            </a:fld>
            <a:endParaRPr lang="en-US"/>
          </a:p>
        </p:txBody>
      </p:sp>
    </p:spTree>
    <p:extLst>
      <p:ext uri="{BB962C8B-B14F-4D97-AF65-F5344CB8AC3E}">
        <p14:creationId xmlns:p14="http://schemas.microsoft.com/office/powerpoint/2010/main" val="42704145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BD33830D-CC4F-4534-9E4A-53902B71B194}" type="slidenum">
              <a:rPr lang="en-US" smtClean="0"/>
              <a:pPr/>
              <a:t>1</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xfrm>
            <a:off x="502615" y="4697102"/>
            <a:ext cx="5857512" cy="4413477"/>
          </a:xfrm>
          <a:noFill/>
          <a:ln/>
        </p:spPr>
        <p:txBody>
          <a:bodyPr/>
          <a:lstStyle/>
          <a:p>
            <a:pPr eaLnBrk="1" hangingPunct="1"/>
            <a:endParaRPr lang="en-GB" smtClean="0"/>
          </a:p>
        </p:txBody>
      </p:sp>
    </p:spTree>
    <p:extLst>
      <p:ext uri="{BB962C8B-B14F-4D97-AF65-F5344CB8AC3E}">
        <p14:creationId xmlns:p14="http://schemas.microsoft.com/office/powerpoint/2010/main" val="37572734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51619744-6AB9-402E-8B2A-35074B0B4285}" type="slidenum">
              <a:rPr lang="en-US" smtClean="0"/>
              <a:pPr/>
              <a:t>13</a:t>
            </a:fld>
            <a:endParaRPr 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r>
              <a:rPr lang="en-US" smtClean="0"/>
              <a:t>	</a:t>
            </a:r>
          </a:p>
        </p:txBody>
      </p:sp>
    </p:spTree>
    <p:extLst>
      <p:ext uri="{BB962C8B-B14F-4D97-AF65-F5344CB8AC3E}">
        <p14:creationId xmlns:p14="http://schemas.microsoft.com/office/powerpoint/2010/main" val="12500434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51619744-6AB9-402E-8B2A-35074B0B4285}" type="slidenum">
              <a:rPr lang="en-US" smtClean="0"/>
              <a:pPr/>
              <a:t>14</a:t>
            </a:fld>
            <a:endParaRPr 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r>
              <a:rPr lang="en-US" smtClean="0"/>
              <a:t>	</a:t>
            </a:r>
          </a:p>
        </p:txBody>
      </p:sp>
    </p:spTree>
    <p:extLst>
      <p:ext uri="{BB962C8B-B14F-4D97-AF65-F5344CB8AC3E}">
        <p14:creationId xmlns:p14="http://schemas.microsoft.com/office/powerpoint/2010/main" val="33706889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6E287F7-23CF-47F1-B173-8EB954D99DA8}" type="slidenum">
              <a:rPr lang="en-US" smtClean="0"/>
              <a:pPr>
                <a:defRPr/>
              </a:pPr>
              <a:t>‹#›</a:t>
            </a:fld>
            <a:endParaRPr lang="en-US"/>
          </a:p>
        </p:txBody>
      </p:sp>
    </p:spTree>
    <p:extLst>
      <p:ext uri="{BB962C8B-B14F-4D97-AF65-F5344CB8AC3E}">
        <p14:creationId xmlns:p14="http://schemas.microsoft.com/office/powerpoint/2010/main" val="227741343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F3B444D4-A66F-44A8-91CB-598F201DB278}" type="slidenum">
              <a:rPr lang="en-US" smtClean="0"/>
              <a:pPr>
                <a:defRPr/>
              </a:pPr>
              <a:t>‹#›</a:t>
            </a:fld>
            <a:endParaRPr lang="en-US"/>
          </a:p>
        </p:txBody>
      </p:sp>
    </p:spTree>
    <p:extLst>
      <p:ext uri="{BB962C8B-B14F-4D97-AF65-F5344CB8AC3E}">
        <p14:creationId xmlns:p14="http://schemas.microsoft.com/office/powerpoint/2010/main" val="3874188878"/>
      </p:ext>
    </p:extLst>
  </p:cSld>
  <p:clrMapOvr>
    <a:masterClrMapping/>
  </p:clrMapOvr>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3B444D4-A66F-44A8-91CB-598F201DB278}" type="slidenum">
              <a:rPr lang="en-US" smtClean="0"/>
              <a:pPr>
                <a:defRPr/>
              </a:pPr>
              <a:t>‹#›</a:t>
            </a:fld>
            <a:endParaRPr lang="en-US"/>
          </a:p>
        </p:txBody>
      </p:sp>
    </p:spTree>
    <p:extLst>
      <p:ext uri="{BB962C8B-B14F-4D97-AF65-F5344CB8AC3E}">
        <p14:creationId xmlns:p14="http://schemas.microsoft.com/office/powerpoint/2010/main" val="171663025"/>
      </p:ext>
    </p:extLst>
  </p:cSld>
  <p:clrMapOvr>
    <a:masterClrMapping/>
  </p:clrMapOvr>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448177" y="3771174"/>
            <a:ext cx="5540814"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3B444D4-A66F-44A8-91CB-598F201DB278}" type="slidenum">
              <a:rPr lang="en-US" smtClean="0"/>
              <a:pPr>
                <a:defRPr/>
              </a:pPr>
              <a:t>‹#›</a:t>
            </a:fld>
            <a:endParaRPr lang="en-US"/>
          </a:p>
        </p:txBody>
      </p:sp>
      <p:sp>
        <p:nvSpPr>
          <p:cNvPr id="11" name="TextBox 10"/>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
        <p:nvSpPr>
          <p:cNvPr id="13" name="TextBox 12"/>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1879599179"/>
      </p:ext>
    </p:extLst>
  </p:cSld>
  <p:clrMapOvr>
    <a:masterClrMapping/>
  </p:clrMapOvr>
  <p:timing>
    <p:tnLst>
      <p:par>
        <p:cTn id="1" dur="indefinite" restart="never" nodeType="tmRoot"/>
      </p:par>
    </p:tnLst>
  </p:timing>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2" y="3124201"/>
            <a:ext cx="6620968"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3B444D4-A66F-44A8-91CB-598F201DB278}" type="slidenum">
              <a:rPr lang="en-US" smtClean="0"/>
              <a:pPr>
                <a:defRPr/>
              </a:pPr>
              <a:t>‹#›</a:t>
            </a:fld>
            <a:endParaRPr lang="en-US"/>
          </a:p>
        </p:txBody>
      </p:sp>
    </p:spTree>
    <p:extLst>
      <p:ext uri="{BB962C8B-B14F-4D97-AF65-F5344CB8AC3E}">
        <p14:creationId xmlns:p14="http://schemas.microsoft.com/office/powerpoint/2010/main" val="1386187460"/>
      </p:ext>
    </p:extLst>
  </p:cSld>
  <p:clrMapOvr>
    <a:masterClrMapping/>
  </p:clrMapOvr>
  <p:timing>
    <p:tnLst>
      <p:par>
        <p:cTn id="1" dur="indefinite" restart="never" nodeType="tmRoot"/>
      </p:par>
    </p:tnLst>
  </p:timing>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en-US"/>
          </a:p>
        </p:txBody>
      </p:sp>
      <p:sp>
        <p:nvSpPr>
          <p:cNvPr id="4"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3B444D4-A66F-44A8-91CB-598F201DB278}" type="slidenum">
              <a:rPr lang="en-US" smtClean="0"/>
              <a:pPr>
                <a:defRPr/>
              </a:pPr>
              <a:t>‹#›</a:t>
            </a:fld>
            <a:endParaRPr lang="en-US"/>
          </a:p>
        </p:txBody>
      </p:sp>
    </p:spTree>
    <p:extLst>
      <p:ext uri="{BB962C8B-B14F-4D97-AF65-F5344CB8AC3E}">
        <p14:creationId xmlns:p14="http://schemas.microsoft.com/office/powerpoint/2010/main" val="2486766630"/>
      </p:ext>
    </p:extLst>
  </p:cSld>
  <p:clrMapOvr>
    <a:masterClrMapping/>
  </p:clrMapOvr>
  <p:timing>
    <p:tnLst>
      <p:par>
        <p:cTn id="1" dur="indefinite" restart="never" nodeType="tmRoot"/>
      </p:par>
    </p:tnLst>
  </p:timing>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en-US"/>
          </a:p>
        </p:txBody>
      </p:sp>
      <p:sp>
        <p:nvSpPr>
          <p:cNvPr id="4"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3B444D4-A66F-44A8-91CB-598F201DB278}" type="slidenum">
              <a:rPr lang="en-US" smtClean="0"/>
              <a:pPr>
                <a:defRPr/>
              </a:pPr>
              <a:t>‹#›</a:t>
            </a:fld>
            <a:endParaRPr lang="en-US"/>
          </a:p>
        </p:txBody>
      </p:sp>
    </p:spTree>
    <p:extLst>
      <p:ext uri="{BB962C8B-B14F-4D97-AF65-F5344CB8AC3E}">
        <p14:creationId xmlns:p14="http://schemas.microsoft.com/office/powerpoint/2010/main" val="867760182"/>
      </p:ext>
    </p:extLst>
  </p:cSld>
  <p:clrMapOvr>
    <a:masterClrMapping/>
  </p:clrMapOvr>
  <p:timing>
    <p:tnLst>
      <p:par>
        <p:cTn id="1" dur="indefinite" restart="never" nodeType="tmRoot"/>
      </p:par>
    </p:tnLst>
  </p:timing>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EEEF1FC-D5A5-4774-A264-C4F2E2D4CB6C}" type="slidenum">
              <a:rPr lang="en-US" smtClean="0"/>
              <a:pPr>
                <a:defRPr/>
              </a:pPr>
              <a:t>‹#›</a:t>
            </a:fld>
            <a:endParaRPr lang="en-US"/>
          </a:p>
        </p:txBody>
      </p:sp>
    </p:spTree>
    <p:extLst>
      <p:ext uri="{BB962C8B-B14F-4D97-AF65-F5344CB8AC3E}">
        <p14:creationId xmlns:p14="http://schemas.microsoft.com/office/powerpoint/2010/main" val="2196885592"/>
      </p:ext>
    </p:extLst>
  </p:cSld>
  <p:clrMapOvr>
    <a:masterClrMapping/>
  </p:clrMapOvr>
  <p:transition spd="med"/>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18AA8C8-0FF2-44EE-9143-80B67C04EC4F}" type="slidenum">
              <a:rPr lang="en-US" smtClean="0"/>
              <a:pPr>
                <a:defRPr/>
              </a:pPr>
              <a:t>‹#›</a:t>
            </a:fld>
            <a:endParaRPr lang="en-US"/>
          </a:p>
        </p:txBody>
      </p:sp>
    </p:spTree>
    <p:extLst>
      <p:ext uri="{BB962C8B-B14F-4D97-AF65-F5344CB8AC3E}">
        <p14:creationId xmlns:p14="http://schemas.microsoft.com/office/powerpoint/2010/main" val="3738520984"/>
      </p:ext>
    </p:extLst>
  </p:cSld>
  <p:clrMapOvr>
    <a:masterClrMapping/>
  </p:clrMapOvr>
  <p:transition spd="med"/>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28600"/>
            <a:ext cx="8229600" cy="586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24"/>
          <p:cNvSpPr>
            <a:spLocks noGrp="1" noChangeArrowheads="1"/>
          </p:cNvSpPr>
          <p:nvPr>
            <p:ph type="dt" sz="half" idx="10"/>
          </p:nvPr>
        </p:nvSpPr>
        <p:spPr>
          <a:ln/>
        </p:spPr>
        <p:txBody>
          <a:bodyPr/>
          <a:lstStyle>
            <a:lvl1pPr>
              <a:defRPr/>
            </a:lvl1pPr>
          </a:lstStyle>
          <a:p>
            <a:pPr>
              <a:defRPr/>
            </a:pPr>
            <a:endParaRPr lang="en-US"/>
          </a:p>
        </p:txBody>
      </p:sp>
      <p:sp>
        <p:nvSpPr>
          <p:cNvPr id="4" name="Rectangle 25"/>
          <p:cNvSpPr>
            <a:spLocks noGrp="1" noChangeArrowheads="1"/>
          </p:cNvSpPr>
          <p:nvPr>
            <p:ph type="ftr" sz="quarter" idx="11"/>
          </p:nvPr>
        </p:nvSpPr>
        <p:spPr>
          <a:ln/>
        </p:spPr>
        <p:txBody>
          <a:bodyPr/>
          <a:lstStyle>
            <a:lvl1pPr>
              <a:defRPr/>
            </a:lvl1pPr>
          </a:lstStyle>
          <a:p>
            <a:pPr>
              <a:defRPr/>
            </a:pPr>
            <a:endParaRPr lang="en-US"/>
          </a:p>
        </p:txBody>
      </p:sp>
      <p:sp>
        <p:nvSpPr>
          <p:cNvPr id="5" name="Rectangle 26"/>
          <p:cNvSpPr>
            <a:spLocks noGrp="1" noChangeArrowheads="1"/>
          </p:cNvSpPr>
          <p:nvPr>
            <p:ph type="sldNum" sz="quarter" idx="12"/>
          </p:nvPr>
        </p:nvSpPr>
        <p:spPr>
          <a:ln/>
        </p:spPr>
        <p:txBody>
          <a:bodyPr/>
          <a:lstStyle>
            <a:lvl1pPr>
              <a:defRPr/>
            </a:lvl1pPr>
          </a:lstStyle>
          <a:p>
            <a:pPr>
              <a:defRPr/>
            </a:pPr>
            <a:fld id="{51DC2926-AF9D-4116-8949-F6A3A6464AFC}" type="slidenum">
              <a:rPr lang="en-US"/>
              <a:pPr>
                <a:defRPr/>
              </a:pPr>
              <a:t>‹#›</a:t>
            </a:fld>
            <a:endParaRPr lang="en-US"/>
          </a:p>
        </p:txBody>
      </p:sp>
    </p:spTree>
    <p:extLst>
      <p:ext uri="{BB962C8B-B14F-4D97-AF65-F5344CB8AC3E}">
        <p14:creationId xmlns:p14="http://schemas.microsoft.com/office/powerpoint/2010/main" val="488081628"/>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D63E637-ABB3-47CB-AB6C-605B4425A45E}" type="slidenum">
              <a:rPr lang="en-US" smtClean="0"/>
              <a:pPr>
                <a:defRPr/>
              </a:pPr>
              <a:t>‹#›</a:t>
            </a:fld>
            <a:endParaRPr lang="en-US"/>
          </a:p>
        </p:txBody>
      </p:sp>
    </p:spTree>
    <p:extLst>
      <p:ext uri="{BB962C8B-B14F-4D97-AF65-F5344CB8AC3E}">
        <p14:creationId xmlns:p14="http://schemas.microsoft.com/office/powerpoint/2010/main" val="3707663059"/>
      </p:ext>
    </p:extLst>
  </p:cSld>
  <p:clrMapOvr>
    <a:masterClrMapping/>
  </p:clrMapOvr>
  <p:transition spd="med"/>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CD23CF6-0D00-4CAD-B00F-1E939782C2A9}" type="slidenum">
              <a:rPr lang="en-US" smtClean="0"/>
              <a:pPr>
                <a:defRPr/>
              </a:pPr>
              <a:t>‹#›</a:t>
            </a:fld>
            <a:endParaRPr lang="en-US"/>
          </a:p>
        </p:txBody>
      </p:sp>
    </p:spTree>
    <p:extLst>
      <p:ext uri="{BB962C8B-B14F-4D97-AF65-F5344CB8AC3E}">
        <p14:creationId xmlns:p14="http://schemas.microsoft.com/office/powerpoint/2010/main" val="2739310515"/>
      </p:ext>
    </p:extLst>
  </p:cSld>
  <p:clrMapOvr>
    <a:masterClrMapping/>
  </p:clrMapOvr>
  <p:transition spd="med"/>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D824371-7617-43E9-B583-F94A40645F13}" type="slidenum">
              <a:rPr lang="en-US" smtClean="0"/>
              <a:pPr>
                <a:defRPr/>
              </a:pPr>
              <a:t>‹#›</a:t>
            </a:fld>
            <a:endParaRPr lang="en-US"/>
          </a:p>
        </p:txBody>
      </p:sp>
    </p:spTree>
    <p:extLst>
      <p:ext uri="{BB962C8B-B14F-4D97-AF65-F5344CB8AC3E}">
        <p14:creationId xmlns:p14="http://schemas.microsoft.com/office/powerpoint/2010/main" val="1626743007"/>
      </p:ext>
    </p:extLst>
  </p:cSld>
  <p:clrMapOvr>
    <a:masterClrMapping/>
  </p:clrMapOvr>
  <p:transition spd="med"/>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2B3BAD9D-47FA-410C-A9D1-B376A11F9696}" type="slidenum">
              <a:rPr lang="en-US" smtClean="0"/>
              <a:pPr>
                <a:defRPr/>
              </a:pPr>
              <a:t>‹#›</a:t>
            </a:fld>
            <a:endParaRPr lang="en-US"/>
          </a:p>
        </p:txBody>
      </p:sp>
    </p:spTree>
    <p:extLst>
      <p:ext uri="{BB962C8B-B14F-4D97-AF65-F5344CB8AC3E}">
        <p14:creationId xmlns:p14="http://schemas.microsoft.com/office/powerpoint/2010/main" val="3818597378"/>
      </p:ext>
    </p:extLst>
  </p:cSld>
  <p:clrMapOvr>
    <a:masterClrMapping/>
  </p:clrMapOvr>
  <p:transition spd="med"/>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pPr>
              <a:defRPr/>
            </a:pPr>
            <a:endParaRPr lang="en-US"/>
          </a:p>
        </p:txBody>
      </p:sp>
      <p:sp>
        <p:nvSpPr>
          <p:cNvPr id="5" name="Footer Placeholder 3"/>
          <p:cNvSpPr>
            <a:spLocks noGrp="1"/>
          </p:cNvSpPr>
          <p:nvPr>
            <p:ph type="ftr" sz="quarter" idx="11"/>
          </p:nvPr>
        </p:nvSpPr>
        <p:spPr/>
        <p:txBody>
          <a:bodyPr/>
          <a:lstStyle/>
          <a:p>
            <a:pPr>
              <a:defRPr/>
            </a:pPr>
            <a:endParaRPr lang="en-US"/>
          </a:p>
        </p:txBody>
      </p:sp>
      <p:sp>
        <p:nvSpPr>
          <p:cNvPr id="6" name="Slide Number Placeholder 4"/>
          <p:cNvSpPr>
            <a:spLocks noGrp="1"/>
          </p:cNvSpPr>
          <p:nvPr>
            <p:ph type="sldNum" sz="quarter" idx="12"/>
          </p:nvPr>
        </p:nvSpPr>
        <p:spPr/>
        <p:txBody>
          <a:bodyPr/>
          <a:lstStyle/>
          <a:p>
            <a:pPr>
              <a:defRPr/>
            </a:pPr>
            <a:fld id="{4976D644-EB81-471E-B131-352CACC62971}" type="slidenum">
              <a:rPr lang="en-US" smtClean="0"/>
              <a:pPr>
                <a:defRPr/>
              </a:pPr>
              <a:t>‹#›</a:t>
            </a:fld>
            <a:endParaRPr lang="en-US"/>
          </a:p>
        </p:txBody>
      </p:sp>
    </p:spTree>
    <p:extLst>
      <p:ext uri="{BB962C8B-B14F-4D97-AF65-F5344CB8AC3E}">
        <p14:creationId xmlns:p14="http://schemas.microsoft.com/office/powerpoint/2010/main" val="702105691"/>
      </p:ext>
    </p:extLst>
  </p:cSld>
  <p:clrMapOvr>
    <a:masterClrMapping/>
  </p:clrMapOvr>
  <p:transition spd="med"/>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pPr>
              <a:defRPr/>
            </a:pPr>
            <a:endParaRPr lang="en-US"/>
          </a:p>
        </p:txBody>
      </p:sp>
      <p:sp>
        <p:nvSpPr>
          <p:cNvPr id="5" name="Footer Placeholder 2"/>
          <p:cNvSpPr>
            <a:spLocks noGrp="1"/>
          </p:cNvSpPr>
          <p:nvPr>
            <p:ph type="ftr" sz="quarter" idx="11"/>
          </p:nvPr>
        </p:nvSpPr>
        <p:spPr/>
        <p:txBody>
          <a:bodyPr/>
          <a:lstStyle/>
          <a:p>
            <a:pPr>
              <a:defRPr/>
            </a:pPr>
            <a:endParaRPr lang="en-US"/>
          </a:p>
        </p:txBody>
      </p:sp>
      <p:sp>
        <p:nvSpPr>
          <p:cNvPr id="6" name="Slide Number Placeholder 3"/>
          <p:cNvSpPr>
            <a:spLocks noGrp="1"/>
          </p:cNvSpPr>
          <p:nvPr>
            <p:ph type="sldNum" sz="quarter" idx="12"/>
          </p:nvPr>
        </p:nvSpPr>
        <p:spPr/>
        <p:txBody>
          <a:bodyPr/>
          <a:lstStyle/>
          <a:p>
            <a:pPr>
              <a:defRPr/>
            </a:pPr>
            <a:fld id="{CF23BD67-0B3B-4C33-81D6-EB4F14CC0463}" type="slidenum">
              <a:rPr lang="en-US" smtClean="0"/>
              <a:pPr>
                <a:defRPr/>
              </a:pPr>
              <a:t>‹#›</a:t>
            </a:fld>
            <a:endParaRPr lang="en-US"/>
          </a:p>
        </p:txBody>
      </p:sp>
    </p:spTree>
    <p:extLst>
      <p:ext uri="{BB962C8B-B14F-4D97-AF65-F5344CB8AC3E}">
        <p14:creationId xmlns:p14="http://schemas.microsoft.com/office/powerpoint/2010/main" val="3442756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pPr>
              <a:defRPr/>
            </a:pPr>
            <a:endParaRPr lang="en-US"/>
          </a:p>
        </p:txBody>
      </p:sp>
      <p:sp>
        <p:nvSpPr>
          <p:cNvPr id="5" name="Footer Placeholder 5"/>
          <p:cNvSpPr>
            <a:spLocks noGrp="1"/>
          </p:cNvSpPr>
          <p:nvPr>
            <p:ph type="ftr" sz="quarter" idx="11"/>
          </p:nvPr>
        </p:nvSpPr>
        <p:spPr/>
        <p:txBody>
          <a:bodyPr/>
          <a:lstStyle/>
          <a:p>
            <a:pPr>
              <a:defRPr/>
            </a:pPr>
            <a:endParaRPr lang="en-US"/>
          </a:p>
        </p:txBody>
      </p:sp>
      <p:sp>
        <p:nvSpPr>
          <p:cNvPr id="6" name="Slide Number Placeholder 6"/>
          <p:cNvSpPr>
            <a:spLocks noGrp="1"/>
          </p:cNvSpPr>
          <p:nvPr>
            <p:ph type="sldNum" sz="quarter" idx="12"/>
          </p:nvPr>
        </p:nvSpPr>
        <p:spPr/>
        <p:txBody>
          <a:bodyPr/>
          <a:lstStyle/>
          <a:p>
            <a:pPr>
              <a:defRPr/>
            </a:pPr>
            <a:fld id="{77D11F83-4D50-49BE-B055-4A954B8B6D75}" type="slidenum">
              <a:rPr lang="en-US" smtClean="0"/>
              <a:pPr>
                <a:defRPr/>
              </a:pPr>
              <a:t>‹#›</a:t>
            </a:fld>
            <a:endParaRPr lang="en-US"/>
          </a:p>
        </p:txBody>
      </p:sp>
    </p:spTree>
    <p:extLst>
      <p:ext uri="{BB962C8B-B14F-4D97-AF65-F5344CB8AC3E}">
        <p14:creationId xmlns:p14="http://schemas.microsoft.com/office/powerpoint/2010/main" val="1574750688"/>
      </p:ext>
    </p:extLst>
  </p:cSld>
  <p:clrMapOvr>
    <a:masterClrMapping/>
  </p:clrMapOvr>
  <p:transition spd="med"/>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9008A45-35B7-4D06-85B0-0EC2F5252FCB}" type="slidenum">
              <a:rPr lang="en-US" smtClean="0"/>
              <a:pPr>
                <a:defRPr/>
              </a:pPr>
              <a:t>‹#›</a:t>
            </a:fld>
            <a:endParaRPr lang="en-US"/>
          </a:p>
        </p:txBody>
      </p:sp>
    </p:spTree>
    <p:extLst>
      <p:ext uri="{BB962C8B-B14F-4D97-AF65-F5344CB8AC3E}">
        <p14:creationId xmlns:p14="http://schemas.microsoft.com/office/powerpoint/2010/main" val="586009593"/>
      </p:ext>
    </p:extLst>
  </p:cSld>
  <p:clrMapOvr>
    <a:masterClrMapping/>
  </p:clrMapOvr>
  <p:transition spd="med"/>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accent1">
                  <a:lumMod val="60000"/>
                  <a:lumOff val="40000"/>
                  <a:alpha val="7000"/>
                </a:schemeClr>
              </a:gs>
              <a:gs pos="69000">
                <a:schemeClr val="accent1">
                  <a:lumMod val="60000"/>
                  <a:lumOff val="40000"/>
                  <a:alpha val="0"/>
                </a:schemeClr>
              </a:gs>
              <a:gs pos="36000">
                <a:schemeClr val="accent1">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accent1">
                  <a:lumMod val="60000"/>
                  <a:lumOff val="40000"/>
                  <a:alpha val="8000"/>
                </a:schemeClr>
              </a:gs>
              <a:gs pos="72000">
                <a:schemeClr val="accent1">
                  <a:lumMod val="60000"/>
                  <a:lumOff val="40000"/>
                  <a:alpha val="0"/>
                </a:schemeClr>
              </a:gs>
              <a:gs pos="36000">
                <a:schemeClr val="accent1">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endParaRPr lang="en-US"/>
          </a:p>
        </p:txBody>
      </p:sp>
      <p:sp>
        <p:nvSpPr>
          <p:cNvPr id="6" name="Slide Number Placeholder 5"/>
          <p:cNvSpPr>
            <a:spLocks noGrp="1"/>
          </p:cNvSpPr>
          <p:nvPr>
            <p:ph type="sldNum" sz="quarter" idx="4"/>
          </p:nvPr>
        </p:nvSpPr>
        <p:spPr>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pPr>
              <a:defRPr/>
            </a:pPr>
            <a:fld id="{F3B444D4-A66F-44A8-91CB-598F201DB278}" type="slidenum">
              <a:rPr lang="en-US" smtClean="0"/>
              <a:pPr>
                <a:defRPr/>
              </a:pPr>
              <a:t>‹#›</a:t>
            </a:fld>
            <a:endParaRPr lang="en-US"/>
          </a:p>
        </p:txBody>
      </p:sp>
    </p:spTree>
    <p:extLst>
      <p:ext uri="{BB962C8B-B14F-4D97-AF65-F5344CB8AC3E}">
        <p14:creationId xmlns:p14="http://schemas.microsoft.com/office/powerpoint/2010/main" val="3609894226"/>
      </p:ext>
    </p:extLst>
  </p:cSld>
  <p:clrMap bg1="dk1" tx1="lt1" bg2="dk2" tx2="lt2" accent1="accent1" accent2="accent2" accent3="accent3" accent4="accent4" accent5="accent5" accent6="accent6" hlink="hlink" folHlink="folHlink"/>
  <p:sldLayoutIdLst>
    <p:sldLayoutId id="2147484018" r:id="rId1"/>
    <p:sldLayoutId id="2147484019" r:id="rId2"/>
    <p:sldLayoutId id="2147484020" r:id="rId3"/>
    <p:sldLayoutId id="2147484021" r:id="rId4"/>
    <p:sldLayoutId id="2147484022" r:id="rId5"/>
    <p:sldLayoutId id="2147484023" r:id="rId6"/>
    <p:sldLayoutId id="2147484024" r:id="rId7"/>
    <p:sldLayoutId id="2147484025" r:id="rId8"/>
    <p:sldLayoutId id="2147484026" r:id="rId9"/>
    <p:sldLayoutId id="2147484027" r:id="rId10"/>
    <p:sldLayoutId id="2147484028" r:id="rId11"/>
    <p:sldLayoutId id="2147484029" r:id="rId12"/>
    <p:sldLayoutId id="2147484030" r:id="rId13"/>
    <p:sldLayoutId id="2147484031" r:id="rId14"/>
    <p:sldLayoutId id="2147484032" r:id="rId15"/>
    <p:sldLayoutId id="2147484033" r:id="rId16"/>
    <p:sldLayoutId id="2147484034" r:id="rId17"/>
    <p:sldLayoutId id="2147484035" r:id="rId18"/>
  </p:sldLayoutIdLst>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hf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 name="Text Box 2"/>
          <p:cNvSpPr txBox="1">
            <a:spLocks noChangeArrowheads="1"/>
          </p:cNvSpPr>
          <p:nvPr/>
        </p:nvSpPr>
        <p:spPr bwMode="auto">
          <a:xfrm>
            <a:off x="539551" y="1988840"/>
            <a:ext cx="8136904" cy="1631216"/>
          </a:xfrm>
          <a:prstGeom prst="rect">
            <a:avLst/>
          </a:prstGeom>
          <a:noFill/>
          <a:ln w="9525">
            <a:noFill/>
            <a:miter lim="800000"/>
            <a:headEnd/>
            <a:tailEnd/>
          </a:ln>
          <a:effectLst>
            <a:innerShdw blurRad="63500" dist="50800" dir="13500000">
              <a:schemeClr val="tx1">
                <a:alpha val="50000"/>
              </a:schemeClr>
            </a:innerShdw>
          </a:effectLst>
        </p:spPr>
        <p:txBody>
          <a:bodyPr wrap="square">
            <a:spAutoFit/>
          </a:bodyPr>
          <a:lstStyle/>
          <a:p>
            <a:pPr algn="ctr">
              <a:defRPr/>
            </a:pPr>
            <a:r>
              <a:rPr lang="en-US" sz="3600" b="1" dirty="0">
                <a:solidFill>
                  <a:srgbClr val="0070C0"/>
                </a:solidFill>
                <a:effectLst>
                  <a:glow rad="101600">
                    <a:schemeClr val="tx1">
                      <a:lumMod val="95000"/>
                      <a:alpha val="60000"/>
                    </a:schemeClr>
                  </a:glow>
                  <a:outerShdw blurRad="38100" dist="38100" dir="2700000" algn="tl">
                    <a:srgbClr val="000000">
                      <a:alpha val="43137"/>
                    </a:srgbClr>
                  </a:outerShdw>
                </a:effectLst>
                <a:latin typeface="Bookman Old Style" pitchFamily="18" charset="0"/>
              </a:rPr>
              <a:t>KEBIJAKAN UMUM</a:t>
            </a:r>
          </a:p>
          <a:p>
            <a:pPr algn="ctr">
              <a:defRPr/>
            </a:pPr>
            <a:r>
              <a:rPr lang="id-ID" sz="3200" b="1" dirty="0" smtClean="0">
                <a:solidFill>
                  <a:srgbClr val="0070C0"/>
                </a:solidFill>
                <a:effectLst>
                  <a:glow rad="101600">
                    <a:schemeClr val="tx1">
                      <a:lumMod val="95000"/>
                      <a:alpha val="60000"/>
                    </a:schemeClr>
                  </a:glow>
                  <a:outerShdw blurRad="38100" dist="38100" dir="2700000" algn="tl">
                    <a:srgbClr val="000000">
                      <a:alpha val="43137"/>
                    </a:srgbClr>
                  </a:outerShdw>
                </a:effectLst>
                <a:latin typeface="Bookman Old Style" pitchFamily="18" charset="0"/>
              </a:rPr>
              <a:t>SURVEI KEPUASAN MASYARAKAT</a:t>
            </a:r>
            <a:endParaRPr lang="en-US" sz="3200" b="1" dirty="0">
              <a:solidFill>
                <a:srgbClr val="0070C0"/>
              </a:solidFill>
              <a:effectLst>
                <a:glow rad="101600">
                  <a:schemeClr val="tx1">
                    <a:lumMod val="95000"/>
                    <a:alpha val="60000"/>
                  </a:schemeClr>
                </a:glow>
                <a:outerShdw blurRad="38100" dist="38100" dir="2700000" algn="tl">
                  <a:srgbClr val="000000">
                    <a:alpha val="43137"/>
                  </a:srgbClr>
                </a:outerShdw>
              </a:effectLst>
              <a:latin typeface="Bookman Old Style" pitchFamily="18" charset="0"/>
            </a:endParaRPr>
          </a:p>
          <a:p>
            <a:pPr algn="ctr">
              <a:defRPr/>
            </a:pPr>
            <a:r>
              <a:rPr lang="en-US" sz="3200" b="1" dirty="0" smtClean="0">
                <a:solidFill>
                  <a:srgbClr val="0070C0"/>
                </a:solidFill>
                <a:effectLst>
                  <a:glow rad="101600">
                    <a:schemeClr val="tx1">
                      <a:lumMod val="95000"/>
                      <a:alpha val="60000"/>
                    </a:schemeClr>
                  </a:glow>
                  <a:outerShdw blurRad="38100" dist="38100" dir="2700000" algn="tl">
                    <a:srgbClr val="000000">
                      <a:alpha val="43137"/>
                    </a:srgbClr>
                  </a:outerShdw>
                </a:effectLst>
                <a:latin typeface="Bookman Old Style" pitchFamily="18" charset="0"/>
              </a:rPr>
              <a:t>DI KABUPATEN </a:t>
            </a:r>
            <a:r>
              <a:rPr lang="en-US" sz="3200" b="1" dirty="0">
                <a:solidFill>
                  <a:srgbClr val="0070C0"/>
                </a:solidFill>
                <a:effectLst>
                  <a:glow rad="101600">
                    <a:schemeClr val="tx1">
                      <a:lumMod val="95000"/>
                      <a:alpha val="60000"/>
                    </a:schemeClr>
                  </a:glow>
                  <a:outerShdw blurRad="38100" dist="38100" dir="2700000" algn="tl">
                    <a:srgbClr val="000000">
                      <a:alpha val="43137"/>
                    </a:srgbClr>
                  </a:outerShdw>
                </a:effectLst>
                <a:latin typeface="Bookman Old Style" pitchFamily="18" charset="0"/>
              </a:rPr>
              <a:t>MAGELANG</a:t>
            </a:r>
          </a:p>
        </p:txBody>
      </p:sp>
      <p:sp>
        <p:nvSpPr>
          <p:cNvPr id="29" name="Rectangle 28"/>
          <p:cNvSpPr/>
          <p:nvPr/>
        </p:nvSpPr>
        <p:spPr>
          <a:xfrm>
            <a:off x="1979712" y="4725144"/>
            <a:ext cx="5759450" cy="646112"/>
          </a:xfrm>
          <a:prstGeom prst="rect">
            <a:avLst/>
          </a:prstGeom>
        </p:spPr>
        <p:txBody>
          <a:bodyPr>
            <a:spAutoFit/>
          </a:bodyPr>
          <a:lstStyle/>
          <a:p>
            <a:pPr algn="ctr">
              <a:defRPr/>
            </a:pPr>
            <a:r>
              <a:rPr lang="en-US" b="1" dirty="0">
                <a:effectLst>
                  <a:glow rad="101600">
                    <a:schemeClr val="accent4">
                      <a:lumMod val="10000"/>
                      <a:alpha val="60000"/>
                    </a:schemeClr>
                  </a:glow>
                  <a:outerShdw blurRad="38100" dist="38100" dir="2700000" algn="tl">
                    <a:srgbClr val="000000">
                      <a:alpha val="43137"/>
                    </a:srgbClr>
                  </a:outerShdw>
                </a:effectLst>
                <a:latin typeface="Bookman Old Style" pitchFamily="18" charset="0"/>
              </a:rPr>
              <a:t>BAGIAN ORGANISASI SEKRETARIAT DAERAH</a:t>
            </a:r>
          </a:p>
          <a:p>
            <a:pPr algn="ctr">
              <a:defRPr/>
            </a:pPr>
            <a:r>
              <a:rPr lang="en-US" b="1" dirty="0">
                <a:effectLst>
                  <a:glow rad="101600">
                    <a:schemeClr val="accent4">
                      <a:lumMod val="10000"/>
                      <a:alpha val="60000"/>
                    </a:schemeClr>
                  </a:glow>
                  <a:outerShdw blurRad="38100" dist="38100" dir="2700000" algn="tl">
                    <a:srgbClr val="000000">
                      <a:alpha val="43137"/>
                    </a:srgbClr>
                  </a:outerShdw>
                </a:effectLst>
                <a:latin typeface="Bookman Old Style" pitchFamily="18" charset="0"/>
              </a:rPr>
              <a:t>KABUPATEN MAGELANG</a:t>
            </a:r>
            <a:endParaRPr lang="id-ID" dirty="0">
              <a:effectLst>
                <a:glow rad="101600">
                  <a:schemeClr val="accent4">
                    <a:lumMod val="10000"/>
                    <a:alpha val="60000"/>
                  </a:schemeClr>
                </a:glow>
                <a:outerShdw blurRad="38100" dist="38100" dir="2700000" algn="tl">
                  <a:srgbClr val="000000">
                    <a:alpha val="43137"/>
                  </a:srgbClr>
                </a:outerShdw>
              </a:effectLst>
            </a:endParaRPr>
          </a:p>
        </p:txBody>
      </p:sp>
      <p:pic>
        <p:nvPicPr>
          <p:cNvPr id="1026" name="Picture 2" descr="http://1.bp.blogspot.com/-s3HDTRuNr1M/TyvxzCZUPtI/AAAAAAAAExA/-HABqY2ohzY/s1600/LOGO+KABUPATEN+MAGELAN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91519" y="620688"/>
            <a:ext cx="967918" cy="115497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after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0"/>
                                        <p:tgtEl>
                                          <p:spTgt spid="1026"/>
                                        </p:tgtEl>
                                      </p:cBhvr>
                                    </p:animEffect>
                                    <p:anim calcmode="lin" valueType="num">
                                      <p:cBhvr>
                                        <p:cTn id="8" dur="5000" fill="hold"/>
                                        <p:tgtEl>
                                          <p:spTgt spid="1026"/>
                                        </p:tgtEl>
                                        <p:attrNameLst>
                                          <p:attrName>ppt_w</p:attrName>
                                        </p:attrNameLst>
                                      </p:cBhvr>
                                      <p:tavLst>
                                        <p:tav tm="0" fmla="#ppt_w*sin(2.5*pi*$)">
                                          <p:val>
                                            <p:fltVal val="0"/>
                                          </p:val>
                                        </p:tav>
                                        <p:tav tm="100000">
                                          <p:val>
                                            <p:fltVal val="1"/>
                                          </p:val>
                                        </p:tav>
                                      </p:tavLst>
                                    </p:anim>
                                    <p:anim calcmode="lin" valueType="num">
                                      <p:cBhvr>
                                        <p:cTn id="9" dur="5000" fill="hold"/>
                                        <p:tgtEl>
                                          <p:spTgt spid="102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511228" y="1412776"/>
            <a:ext cx="7958696" cy="4495800"/>
          </a:xfrm>
        </p:spPr>
        <p:txBody>
          <a:bodyPr>
            <a:normAutofit fontScale="92500"/>
          </a:bodyPr>
          <a:lstStyle/>
          <a:p>
            <a:pPr marL="514350" lvl="0" indent="-514350" algn="just">
              <a:buClrTx/>
              <a:buFont typeface="+mj-lt"/>
              <a:buAutoNum type="arabicPeriod" startAt="5"/>
            </a:pPr>
            <a:r>
              <a:rPr lang="en-US" sz="2800" dirty="0" err="1" smtClean="0">
                <a:latin typeface="Arial Narrow" panose="020B0606020202030204" pitchFamily="34" charset="0"/>
              </a:rPr>
              <a:t>Pelayanan</a:t>
            </a:r>
            <a:r>
              <a:rPr lang="en-US" sz="2800" dirty="0" smtClean="0">
                <a:latin typeface="Arial Narrow" panose="020B0606020202030204" pitchFamily="34" charset="0"/>
              </a:rPr>
              <a:t> </a:t>
            </a:r>
            <a:r>
              <a:rPr lang="en-US" sz="2800" dirty="0" err="1" smtClean="0">
                <a:latin typeface="Arial Narrow" panose="020B0606020202030204" pitchFamily="34" charset="0"/>
              </a:rPr>
              <a:t>kepada</a:t>
            </a:r>
            <a:r>
              <a:rPr lang="en-US" sz="2800" dirty="0" smtClean="0">
                <a:latin typeface="Arial Narrow" panose="020B0606020202030204" pitchFamily="34" charset="0"/>
              </a:rPr>
              <a:t> </a:t>
            </a:r>
            <a:r>
              <a:rPr lang="en-US" sz="2800" dirty="0" err="1" smtClean="0">
                <a:latin typeface="Arial Narrow" panose="020B0606020202030204" pitchFamily="34" charset="0"/>
              </a:rPr>
              <a:t>masyarakat</a:t>
            </a:r>
            <a:r>
              <a:rPr lang="en-US" sz="2800" dirty="0" smtClean="0">
                <a:latin typeface="Arial Narrow" panose="020B0606020202030204" pitchFamily="34" charset="0"/>
              </a:rPr>
              <a:t> </a:t>
            </a:r>
            <a:r>
              <a:rPr lang="en-US" sz="2800" dirty="0" err="1" smtClean="0">
                <a:latin typeface="Arial Narrow" panose="020B0606020202030204" pitchFamily="34" charset="0"/>
              </a:rPr>
              <a:t>oleh</a:t>
            </a:r>
            <a:r>
              <a:rPr lang="en-US" sz="2800" dirty="0" smtClean="0">
                <a:latin typeface="Arial Narrow" panose="020B0606020202030204" pitchFamily="34" charset="0"/>
              </a:rPr>
              <a:t> </a:t>
            </a:r>
            <a:r>
              <a:rPr lang="en-US" sz="2800" dirty="0" err="1" smtClean="0">
                <a:latin typeface="Arial Narrow" panose="020B0606020202030204" pitchFamily="34" charset="0"/>
              </a:rPr>
              <a:t>aparatur</a:t>
            </a:r>
            <a:r>
              <a:rPr lang="en-US" sz="2800" dirty="0" smtClean="0">
                <a:latin typeface="Arial Narrow" panose="020B0606020202030204" pitchFamily="34" charset="0"/>
              </a:rPr>
              <a:t> </a:t>
            </a:r>
            <a:r>
              <a:rPr lang="en-US" sz="2800" dirty="0" err="1" smtClean="0">
                <a:latin typeface="Arial Narrow" panose="020B0606020202030204" pitchFamily="34" charset="0"/>
              </a:rPr>
              <a:t>pemerintah</a:t>
            </a:r>
            <a:r>
              <a:rPr lang="en-US" sz="2800" dirty="0" smtClean="0">
                <a:latin typeface="Arial Narrow" panose="020B0606020202030204" pitchFamily="34" charset="0"/>
              </a:rPr>
              <a:t> </a:t>
            </a:r>
            <a:r>
              <a:rPr lang="en-US" sz="2800" dirty="0" err="1" smtClean="0">
                <a:latin typeface="Arial Narrow" panose="020B0606020202030204" pitchFamily="34" charset="0"/>
              </a:rPr>
              <a:t>perlu</a:t>
            </a:r>
            <a:r>
              <a:rPr lang="en-US" sz="2800" dirty="0" smtClean="0">
                <a:latin typeface="Arial Narrow" panose="020B0606020202030204" pitchFamily="34" charset="0"/>
              </a:rPr>
              <a:t> </a:t>
            </a:r>
            <a:r>
              <a:rPr lang="en-US" sz="2800" dirty="0" err="1" smtClean="0">
                <a:latin typeface="Arial Narrow" panose="020B0606020202030204" pitchFamily="34" charset="0"/>
              </a:rPr>
              <a:t>terus</a:t>
            </a:r>
            <a:r>
              <a:rPr lang="en-US" sz="2800" dirty="0" smtClean="0">
                <a:latin typeface="Arial Narrow" panose="020B0606020202030204" pitchFamily="34" charset="0"/>
              </a:rPr>
              <a:t> </a:t>
            </a:r>
            <a:r>
              <a:rPr lang="en-US" sz="2800" dirty="0" err="1" smtClean="0">
                <a:latin typeface="Arial Narrow" panose="020B0606020202030204" pitchFamily="34" charset="0"/>
              </a:rPr>
              <a:t>ditingkatkan</a:t>
            </a:r>
            <a:r>
              <a:rPr lang="en-US" sz="2800" dirty="0" smtClean="0">
                <a:latin typeface="Arial Narrow" panose="020B0606020202030204" pitchFamily="34" charset="0"/>
              </a:rPr>
              <a:t>, </a:t>
            </a:r>
            <a:r>
              <a:rPr lang="en-US" sz="2800" dirty="0" err="1" smtClean="0">
                <a:latin typeface="Arial Narrow" panose="020B0606020202030204" pitchFamily="34" charset="0"/>
              </a:rPr>
              <a:t>sehingga</a:t>
            </a:r>
            <a:r>
              <a:rPr lang="en-US" sz="2800" dirty="0" smtClean="0">
                <a:latin typeface="Arial Narrow" panose="020B0606020202030204" pitchFamily="34" charset="0"/>
              </a:rPr>
              <a:t> </a:t>
            </a:r>
            <a:r>
              <a:rPr lang="en-US" sz="2800" dirty="0" err="1" smtClean="0">
                <a:latin typeface="Arial Narrow" panose="020B0606020202030204" pitchFamily="34" charset="0"/>
              </a:rPr>
              <a:t>mencapai</a:t>
            </a:r>
            <a:r>
              <a:rPr lang="en-US" sz="2800" dirty="0" smtClean="0">
                <a:latin typeface="Arial Narrow" panose="020B0606020202030204" pitchFamily="34" charset="0"/>
              </a:rPr>
              <a:t> </a:t>
            </a:r>
            <a:r>
              <a:rPr lang="en-US" sz="2800" dirty="0" err="1" smtClean="0">
                <a:latin typeface="Arial Narrow" panose="020B0606020202030204" pitchFamily="34" charset="0"/>
              </a:rPr>
              <a:t>kualitas</a:t>
            </a:r>
            <a:r>
              <a:rPr lang="en-US" sz="2800" dirty="0" smtClean="0">
                <a:latin typeface="Arial Narrow" panose="020B0606020202030204" pitchFamily="34" charset="0"/>
              </a:rPr>
              <a:t> yang </a:t>
            </a:r>
            <a:r>
              <a:rPr lang="en-US" sz="2800" dirty="0" err="1" smtClean="0">
                <a:latin typeface="Arial Narrow" panose="020B0606020202030204" pitchFamily="34" charset="0"/>
              </a:rPr>
              <a:t>diharapkan</a:t>
            </a:r>
            <a:r>
              <a:rPr lang="en-US" sz="2800" dirty="0" smtClean="0">
                <a:latin typeface="Arial Narrow" panose="020B0606020202030204" pitchFamily="34" charset="0"/>
              </a:rPr>
              <a:t> </a:t>
            </a:r>
            <a:r>
              <a:rPr lang="en-US" sz="2800" dirty="0" err="1" smtClean="0">
                <a:latin typeface="Arial Narrow" panose="020B0606020202030204" pitchFamily="34" charset="0"/>
              </a:rPr>
              <a:t>masyarakat</a:t>
            </a:r>
            <a:r>
              <a:rPr lang="en-US" sz="2800" dirty="0" smtClean="0">
                <a:latin typeface="Arial Narrow" panose="020B0606020202030204" pitchFamily="34" charset="0"/>
              </a:rPr>
              <a:t>.</a:t>
            </a:r>
          </a:p>
          <a:p>
            <a:pPr marL="514350" lvl="0" indent="-514350" algn="just">
              <a:buClrTx/>
              <a:buFont typeface="+mj-lt"/>
              <a:buAutoNum type="arabicPeriod" startAt="5"/>
            </a:pPr>
            <a:r>
              <a:rPr lang="en-US" sz="2800" dirty="0" err="1" smtClean="0">
                <a:latin typeface="Arial Narrow" panose="020B0606020202030204" pitchFamily="34" charset="0"/>
              </a:rPr>
              <a:t>Untuk</a:t>
            </a:r>
            <a:r>
              <a:rPr lang="en-US" sz="2800" dirty="0" smtClean="0">
                <a:latin typeface="Arial Narrow" panose="020B0606020202030204" pitchFamily="34" charset="0"/>
              </a:rPr>
              <a:t> </a:t>
            </a:r>
            <a:r>
              <a:rPr lang="en-US" sz="2800" dirty="0" err="1" smtClean="0">
                <a:latin typeface="Arial Narrow" panose="020B0606020202030204" pitchFamily="34" charset="0"/>
              </a:rPr>
              <a:t>mengetahui</a:t>
            </a:r>
            <a:r>
              <a:rPr lang="en-US" sz="2800" dirty="0" smtClean="0">
                <a:latin typeface="Arial Narrow" panose="020B0606020202030204" pitchFamily="34" charset="0"/>
              </a:rPr>
              <a:t> </a:t>
            </a:r>
            <a:r>
              <a:rPr lang="en-US" sz="2800" dirty="0" err="1" smtClean="0">
                <a:latin typeface="Arial Narrow" panose="020B0606020202030204" pitchFamily="34" charset="0"/>
              </a:rPr>
              <a:t>kinerja</a:t>
            </a:r>
            <a:r>
              <a:rPr lang="en-US" sz="2800" dirty="0" smtClean="0">
                <a:latin typeface="Arial Narrow" panose="020B0606020202030204" pitchFamily="34" charset="0"/>
              </a:rPr>
              <a:t> </a:t>
            </a:r>
            <a:r>
              <a:rPr lang="en-US" sz="2800" dirty="0" err="1" smtClean="0">
                <a:latin typeface="Arial Narrow" panose="020B0606020202030204" pitchFamily="34" charset="0"/>
              </a:rPr>
              <a:t>pelayanan</a:t>
            </a:r>
            <a:r>
              <a:rPr lang="en-US" sz="2800" dirty="0" smtClean="0">
                <a:latin typeface="Arial Narrow" panose="020B0606020202030204" pitchFamily="34" charset="0"/>
              </a:rPr>
              <a:t> </a:t>
            </a:r>
            <a:r>
              <a:rPr lang="en-US" sz="2800" dirty="0" err="1" smtClean="0">
                <a:latin typeface="Arial Narrow" panose="020B0606020202030204" pitchFamily="34" charset="0"/>
              </a:rPr>
              <a:t>aparatur</a:t>
            </a:r>
            <a:r>
              <a:rPr lang="en-US" sz="2800" dirty="0" smtClean="0">
                <a:latin typeface="Arial Narrow" panose="020B0606020202030204" pitchFamily="34" charset="0"/>
              </a:rPr>
              <a:t> </a:t>
            </a:r>
            <a:r>
              <a:rPr lang="en-US" sz="2800" dirty="0" err="1" smtClean="0">
                <a:latin typeface="Arial Narrow" panose="020B0606020202030204" pitchFamily="34" charset="0"/>
              </a:rPr>
              <a:t>pemerintah</a:t>
            </a:r>
            <a:r>
              <a:rPr lang="en-US" sz="2800" dirty="0" smtClean="0">
                <a:latin typeface="Arial Narrow" panose="020B0606020202030204" pitchFamily="34" charset="0"/>
              </a:rPr>
              <a:t> </a:t>
            </a:r>
            <a:r>
              <a:rPr lang="en-US" sz="2800" dirty="0" err="1" smtClean="0">
                <a:latin typeface="Arial Narrow" panose="020B0606020202030204" pitchFamily="34" charset="0"/>
              </a:rPr>
              <a:t>kepada</a:t>
            </a:r>
            <a:r>
              <a:rPr lang="en-US" sz="2800" dirty="0" smtClean="0">
                <a:latin typeface="Arial Narrow" panose="020B0606020202030204" pitchFamily="34" charset="0"/>
              </a:rPr>
              <a:t> </a:t>
            </a:r>
            <a:r>
              <a:rPr lang="en-US" sz="2800" dirty="0" err="1" smtClean="0">
                <a:latin typeface="Arial Narrow" panose="020B0606020202030204" pitchFamily="34" charset="0"/>
              </a:rPr>
              <a:t>masyarakat</a:t>
            </a:r>
            <a:r>
              <a:rPr lang="en-US" sz="2800" dirty="0" smtClean="0">
                <a:latin typeface="Arial Narrow" panose="020B0606020202030204" pitchFamily="34" charset="0"/>
              </a:rPr>
              <a:t>, </a:t>
            </a:r>
            <a:r>
              <a:rPr lang="en-US" sz="2800" dirty="0" err="1" smtClean="0">
                <a:latin typeface="Arial Narrow" panose="020B0606020202030204" pitchFamily="34" charset="0"/>
              </a:rPr>
              <a:t>perlu</a:t>
            </a:r>
            <a:r>
              <a:rPr lang="en-US" sz="2800" dirty="0" smtClean="0">
                <a:latin typeface="Arial Narrow" panose="020B0606020202030204" pitchFamily="34" charset="0"/>
              </a:rPr>
              <a:t> </a:t>
            </a:r>
            <a:r>
              <a:rPr lang="en-US" sz="2800" dirty="0" err="1" smtClean="0">
                <a:latin typeface="Arial Narrow" panose="020B0606020202030204" pitchFamily="34" charset="0"/>
              </a:rPr>
              <a:t>dilakukan</a:t>
            </a:r>
            <a:r>
              <a:rPr lang="en-US" sz="2800" dirty="0" smtClean="0">
                <a:latin typeface="Arial Narrow" panose="020B0606020202030204" pitchFamily="34" charset="0"/>
              </a:rPr>
              <a:t> </a:t>
            </a:r>
            <a:r>
              <a:rPr lang="en-US" sz="2800" dirty="0" err="1" smtClean="0">
                <a:latin typeface="Arial Narrow" panose="020B0606020202030204" pitchFamily="34" charset="0"/>
              </a:rPr>
              <a:t>penilaian</a:t>
            </a:r>
            <a:r>
              <a:rPr lang="en-US" sz="2800" dirty="0" smtClean="0">
                <a:latin typeface="Arial Narrow" panose="020B0606020202030204" pitchFamily="34" charset="0"/>
              </a:rPr>
              <a:t> </a:t>
            </a:r>
            <a:r>
              <a:rPr lang="en-US" sz="2800" dirty="0" err="1" smtClean="0">
                <a:latin typeface="Arial Narrow" panose="020B0606020202030204" pitchFamily="34" charset="0"/>
              </a:rPr>
              <a:t>atas</a:t>
            </a:r>
            <a:r>
              <a:rPr lang="en-US" sz="2800" dirty="0" smtClean="0">
                <a:latin typeface="Arial Narrow" panose="020B0606020202030204" pitchFamily="34" charset="0"/>
              </a:rPr>
              <a:t> </a:t>
            </a:r>
            <a:r>
              <a:rPr lang="en-US" sz="2800" dirty="0" err="1" smtClean="0">
                <a:latin typeface="Arial Narrow" panose="020B0606020202030204" pitchFamily="34" charset="0"/>
              </a:rPr>
              <a:t>pendapat</a:t>
            </a:r>
            <a:r>
              <a:rPr lang="en-US" sz="2800" dirty="0" smtClean="0">
                <a:latin typeface="Arial Narrow" panose="020B0606020202030204" pitchFamily="34" charset="0"/>
              </a:rPr>
              <a:t> </a:t>
            </a:r>
            <a:r>
              <a:rPr lang="en-US" sz="2800" dirty="0" err="1" smtClean="0">
                <a:latin typeface="Arial Narrow" panose="020B0606020202030204" pitchFamily="34" charset="0"/>
              </a:rPr>
              <a:t>masyarakat</a:t>
            </a:r>
            <a:r>
              <a:rPr lang="en-US" sz="2800" dirty="0" smtClean="0">
                <a:latin typeface="Arial Narrow" panose="020B0606020202030204" pitchFamily="34" charset="0"/>
              </a:rPr>
              <a:t> </a:t>
            </a:r>
            <a:r>
              <a:rPr lang="en-US" sz="2800" dirty="0" err="1" smtClean="0">
                <a:latin typeface="Arial Narrow" panose="020B0606020202030204" pitchFamily="34" charset="0"/>
              </a:rPr>
              <a:t>terhadap</a:t>
            </a:r>
            <a:r>
              <a:rPr lang="en-US" sz="2800" dirty="0" smtClean="0">
                <a:latin typeface="Arial Narrow" panose="020B0606020202030204" pitchFamily="34" charset="0"/>
              </a:rPr>
              <a:t> </a:t>
            </a:r>
            <a:r>
              <a:rPr lang="en-US" sz="2800" dirty="0" err="1" smtClean="0">
                <a:latin typeface="Arial Narrow" panose="020B0606020202030204" pitchFamily="34" charset="0"/>
              </a:rPr>
              <a:t>pelayanan</a:t>
            </a:r>
            <a:r>
              <a:rPr lang="en-US" sz="2800" dirty="0" smtClean="0">
                <a:latin typeface="Arial Narrow" panose="020B0606020202030204" pitchFamily="34" charset="0"/>
              </a:rPr>
              <a:t>, </a:t>
            </a:r>
            <a:r>
              <a:rPr lang="en-US" sz="2800" dirty="0" err="1" smtClean="0">
                <a:latin typeface="Arial Narrow" panose="020B0606020202030204" pitchFamily="34" charset="0"/>
              </a:rPr>
              <a:t>melalui</a:t>
            </a:r>
            <a:r>
              <a:rPr lang="en-US" sz="2800" dirty="0" smtClean="0">
                <a:latin typeface="Arial Narrow" panose="020B0606020202030204" pitchFamily="34" charset="0"/>
              </a:rPr>
              <a:t> </a:t>
            </a:r>
            <a:r>
              <a:rPr lang="en-US" sz="2800" dirty="0" err="1" smtClean="0">
                <a:latin typeface="Arial Narrow" panose="020B0606020202030204" pitchFamily="34" charset="0"/>
              </a:rPr>
              <a:t>penyusunan</a:t>
            </a:r>
            <a:r>
              <a:rPr lang="en-US" sz="2800" dirty="0" smtClean="0">
                <a:latin typeface="Arial Narrow" panose="020B0606020202030204" pitchFamily="34" charset="0"/>
              </a:rPr>
              <a:t> </a:t>
            </a:r>
            <a:r>
              <a:rPr lang="en-US" sz="2800" dirty="0" err="1" smtClean="0">
                <a:latin typeface="Arial Narrow" panose="020B0606020202030204" pitchFamily="34" charset="0"/>
              </a:rPr>
              <a:t>indeks</a:t>
            </a:r>
            <a:r>
              <a:rPr lang="en-US" sz="2800" dirty="0" smtClean="0">
                <a:latin typeface="Arial Narrow" panose="020B0606020202030204" pitchFamily="34" charset="0"/>
              </a:rPr>
              <a:t> </a:t>
            </a:r>
            <a:r>
              <a:rPr lang="en-US" sz="2800" dirty="0" err="1" smtClean="0">
                <a:latin typeface="Arial Narrow" panose="020B0606020202030204" pitchFamily="34" charset="0"/>
              </a:rPr>
              <a:t>kepuasan</a:t>
            </a:r>
            <a:r>
              <a:rPr lang="en-US" sz="2800" dirty="0" smtClean="0">
                <a:latin typeface="Arial Narrow" panose="020B0606020202030204" pitchFamily="34" charset="0"/>
              </a:rPr>
              <a:t> </a:t>
            </a:r>
            <a:r>
              <a:rPr lang="en-US" sz="2800" dirty="0" err="1" smtClean="0">
                <a:latin typeface="Arial Narrow" panose="020B0606020202030204" pitchFamily="34" charset="0"/>
              </a:rPr>
              <a:t>masyarakat</a:t>
            </a:r>
            <a:r>
              <a:rPr lang="en-US" sz="2800" dirty="0" smtClean="0">
                <a:latin typeface="Arial Narrow" panose="020B0606020202030204" pitchFamily="34" charset="0"/>
              </a:rPr>
              <a:t> </a:t>
            </a:r>
            <a:r>
              <a:rPr lang="en-US" sz="2800" dirty="0" err="1" smtClean="0">
                <a:latin typeface="Arial Narrow" panose="020B0606020202030204" pitchFamily="34" charset="0"/>
              </a:rPr>
              <a:t>secara</a:t>
            </a:r>
            <a:r>
              <a:rPr lang="en-US" sz="2800" dirty="0" smtClean="0">
                <a:latin typeface="Arial Narrow" panose="020B0606020202030204" pitchFamily="34" charset="0"/>
              </a:rPr>
              <a:t> </a:t>
            </a:r>
            <a:r>
              <a:rPr lang="en-US" sz="2800" dirty="0" err="1" smtClean="0">
                <a:latin typeface="Arial Narrow" panose="020B0606020202030204" pitchFamily="34" charset="0"/>
              </a:rPr>
              <a:t>periodik</a:t>
            </a:r>
            <a:r>
              <a:rPr lang="en-US" sz="2800" dirty="0" smtClean="0">
                <a:latin typeface="Arial Narrow" panose="020B0606020202030204" pitchFamily="34" charset="0"/>
              </a:rPr>
              <a:t> </a:t>
            </a:r>
            <a:r>
              <a:rPr lang="en-US" sz="2800" dirty="0" err="1" smtClean="0">
                <a:latin typeface="Arial Narrow" panose="020B0606020202030204" pitchFamily="34" charset="0"/>
              </a:rPr>
              <a:t>terhadap</a:t>
            </a:r>
            <a:r>
              <a:rPr lang="en-US" sz="2800" dirty="0" smtClean="0">
                <a:latin typeface="Arial Narrow" panose="020B0606020202030204" pitchFamily="34" charset="0"/>
              </a:rPr>
              <a:t> unit </a:t>
            </a:r>
            <a:r>
              <a:rPr lang="en-US" sz="2800" dirty="0" err="1" smtClean="0">
                <a:latin typeface="Arial Narrow" panose="020B0606020202030204" pitchFamily="34" charset="0"/>
              </a:rPr>
              <a:t>pelayanan</a:t>
            </a:r>
            <a:r>
              <a:rPr lang="en-US" sz="2800" dirty="0" smtClean="0">
                <a:latin typeface="Arial Narrow" panose="020B0606020202030204" pitchFamily="34" charset="0"/>
              </a:rPr>
              <a:t> </a:t>
            </a:r>
            <a:r>
              <a:rPr lang="en-US" sz="2800" dirty="0" err="1" smtClean="0">
                <a:latin typeface="Arial Narrow" panose="020B0606020202030204" pitchFamily="34" charset="0"/>
              </a:rPr>
              <a:t>di</a:t>
            </a:r>
            <a:r>
              <a:rPr lang="en-US" sz="2800" dirty="0" smtClean="0">
                <a:latin typeface="Arial Narrow" panose="020B0606020202030204" pitchFamily="34" charset="0"/>
              </a:rPr>
              <a:t> </a:t>
            </a:r>
            <a:r>
              <a:rPr lang="en-US" sz="2800" dirty="0" err="1" smtClean="0">
                <a:latin typeface="Arial Narrow" panose="020B0606020202030204" pitchFamily="34" charset="0"/>
              </a:rPr>
              <a:t>lingkungan</a:t>
            </a:r>
            <a:r>
              <a:rPr lang="en-US" sz="2800" dirty="0" smtClean="0">
                <a:latin typeface="Arial Narrow" panose="020B0606020202030204" pitchFamily="34" charset="0"/>
              </a:rPr>
              <a:t> </a:t>
            </a:r>
            <a:r>
              <a:rPr lang="en-US" sz="2800" dirty="0" err="1" smtClean="0">
                <a:latin typeface="Arial Narrow" panose="020B0606020202030204" pitchFamily="34" charset="0"/>
              </a:rPr>
              <a:t>instansi</a:t>
            </a:r>
            <a:r>
              <a:rPr lang="en-US" sz="2800" dirty="0" smtClean="0">
                <a:latin typeface="Arial Narrow" panose="020B0606020202030204" pitchFamily="34" charset="0"/>
              </a:rPr>
              <a:t> </a:t>
            </a:r>
            <a:r>
              <a:rPr lang="en-US" sz="2800" dirty="0" err="1" smtClean="0">
                <a:latin typeface="Arial Narrow" panose="020B0606020202030204" pitchFamily="34" charset="0"/>
              </a:rPr>
              <a:t>pemerintah</a:t>
            </a:r>
            <a:r>
              <a:rPr lang="en-US" sz="2800" dirty="0" smtClean="0">
                <a:latin typeface="Arial Narrow" panose="020B0606020202030204" pitchFamily="34" charset="0"/>
              </a:rPr>
              <a:t>.</a:t>
            </a:r>
          </a:p>
          <a:p>
            <a:pPr marL="514350" indent="-514350" algn="just">
              <a:buClrTx/>
              <a:buFont typeface="+mj-lt"/>
              <a:buAutoNum type="arabicPeriod" startAt="5"/>
            </a:pPr>
            <a:r>
              <a:rPr lang="en-US" sz="2800" dirty="0" err="1" smtClean="0">
                <a:latin typeface="Arial Narrow" panose="020B0606020202030204" pitchFamily="34" charset="0"/>
              </a:rPr>
              <a:t>Untuk</a:t>
            </a:r>
            <a:r>
              <a:rPr lang="en-US" sz="2800" dirty="0" smtClean="0">
                <a:latin typeface="Arial Narrow" panose="020B0606020202030204" pitchFamily="34" charset="0"/>
              </a:rPr>
              <a:t> </a:t>
            </a:r>
            <a:r>
              <a:rPr lang="en-US" sz="2800" dirty="0" err="1" smtClean="0">
                <a:latin typeface="Arial Narrow" panose="020B0606020202030204" pitchFamily="34" charset="0"/>
              </a:rPr>
              <a:t>menyusun</a:t>
            </a:r>
            <a:r>
              <a:rPr lang="en-US" sz="2800" dirty="0" smtClean="0">
                <a:latin typeface="Arial Narrow" panose="020B0606020202030204" pitchFamily="34" charset="0"/>
              </a:rPr>
              <a:t> </a:t>
            </a:r>
            <a:r>
              <a:rPr lang="en-US" sz="2800" dirty="0" err="1" smtClean="0">
                <a:latin typeface="Arial Narrow" panose="020B0606020202030204" pitchFamily="34" charset="0"/>
              </a:rPr>
              <a:t>indeks</a:t>
            </a:r>
            <a:r>
              <a:rPr lang="en-US" sz="2800" dirty="0" smtClean="0">
                <a:latin typeface="Arial Narrow" panose="020B0606020202030204" pitchFamily="34" charset="0"/>
              </a:rPr>
              <a:t> </a:t>
            </a:r>
            <a:r>
              <a:rPr lang="en-US" sz="2800" dirty="0" err="1" smtClean="0">
                <a:latin typeface="Arial Narrow" panose="020B0606020202030204" pitchFamily="34" charset="0"/>
              </a:rPr>
              <a:t>kepuasan</a:t>
            </a:r>
            <a:r>
              <a:rPr lang="en-US" sz="2800" dirty="0" smtClean="0">
                <a:latin typeface="Arial Narrow" panose="020B0606020202030204" pitchFamily="34" charset="0"/>
              </a:rPr>
              <a:t> </a:t>
            </a:r>
            <a:r>
              <a:rPr lang="en-US" sz="2800" dirty="0" err="1" smtClean="0">
                <a:latin typeface="Arial Narrow" panose="020B0606020202030204" pitchFamily="34" charset="0"/>
              </a:rPr>
              <a:t>masyarakat</a:t>
            </a:r>
            <a:r>
              <a:rPr lang="en-US" sz="2800" dirty="0" smtClean="0">
                <a:latin typeface="Arial Narrow" panose="020B0606020202030204" pitchFamily="34" charset="0"/>
              </a:rPr>
              <a:t> </a:t>
            </a:r>
            <a:r>
              <a:rPr lang="en-US" sz="2800" dirty="0" err="1" smtClean="0">
                <a:latin typeface="Arial Narrow" panose="020B0606020202030204" pitchFamily="34" charset="0"/>
              </a:rPr>
              <a:t>perlu</a:t>
            </a:r>
            <a:r>
              <a:rPr lang="en-US" sz="2800" dirty="0" smtClean="0">
                <a:latin typeface="Arial Narrow" panose="020B0606020202030204" pitchFamily="34" charset="0"/>
              </a:rPr>
              <a:t> </a:t>
            </a:r>
            <a:r>
              <a:rPr lang="en-US" sz="2800" dirty="0" err="1" smtClean="0">
                <a:latin typeface="Arial Narrow" panose="020B0606020202030204" pitchFamily="34" charset="0"/>
              </a:rPr>
              <a:t>dilaksanakan</a:t>
            </a:r>
            <a:r>
              <a:rPr lang="en-US" sz="2800" dirty="0" smtClean="0">
                <a:latin typeface="Arial Narrow" panose="020B0606020202030204" pitchFamily="34" charset="0"/>
              </a:rPr>
              <a:t> survey </a:t>
            </a:r>
            <a:r>
              <a:rPr lang="en-US" sz="2800" dirty="0" err="1" smtClean="0">
                <a:latin typeface="Arial Narrow" panose="020B0606020202030204" pitchFamily="34" charset="0"/>
              </a:rPr>
              <a:t>kepuasan</a:t>
            </a:r>
            <a:r>
              <a:rPr lang="en-US" sz="2800" dirty="0" smtClean="0">
                <a:latin typeface="Arial Narrow" panose="020B0606020202030204" pitchFamily="34" charset="0"/>
              </a:rPr>
              <a:t> </a:t>
            </a:r>
            <a:r>
              <a:rPr lang="en-US" sz="2800" dirty="0" err="1" smtClean="0">
                <a:latin typeface="Arial Narrow" panose="020B0606020202030204" pitchFamily="34" charset="0"/>
              </a:rPr>
              <a:t>masyarakat</a:t>
            </a:r>
            <a:r>
              <a:rPr lang="en-US" sz="2800" dirty="0" smtClean="0">
                <a:latin typeface="Arial Narrow" panose="020B0606020202030204" pitchFamily="34" charset="0"/>
              </a:rPr>
              <a:t>.</a:t>
            </a:r>
            <a:endParaRPr lang="en-US" sz="2800" dirty="0">
              <a:latin typeface="Arial Narrow" panose="020B0606020202030204" pitchFamily="34" charset="0"/>
            </a:endParaRPr>
          </a:p>
        </p:txBody>
      </p:sp>
      <p:sp>
        <p:nvSpPr>
          <p:cNvPr id="4" name="Slide Number Placeholder 3"/>
          <p:cNvSpPr>
            <a:spLocks noGrp="1"/>
          </p:cNvSpPr>
          <p:nvPr>
            <p:ph type="sldNum" sz="quarter" idx="12"/>
          </p:nvPr>
        </p:nvSpPr>
        <p:spPr/>
        <p:txBody>
          <a:bodyPr/>
          <a:lstStyle/>
          <a:p>
            <a:pPr>
              <a:defRPr/>
            </a:pPr>
            <a:fld id="{ED63E637-ABB3-47CB-AB6C-605B4425A45E}" type="slidenum">
              <a:rPr lang="en-US" smtClean="0"/>
              <a:pPr>
                <a:defRPr/>
              </a:pPr>
              <a:t>10</a:t>
            </a:fld>
            <a:endParaRPr lang="en-US"/>
          </a:p>
        </p:txBody>
      </p:sp>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2C7BC704-EFBE-45A6-A761-5174A3E25A23}" type="slidenum">
              <a:rPr lang="en-US"/>
              <a:pPr>
                <a:defRPr/>
              </a:pPr>
              <a:t>11</a:t>
            </a:fld>
            <a:endParaRPr lang="en-US"/>
          </a:p>
        </p:txBody>
      </p:sp>
      <p:sp>
        <p:nvSpPr>
          <p:cNvPr id="8195" name="Rectangle 4"/>
          <p:cNvSpPr>
            <a:spLocks noChangeArrowheads="1"/>
          </p:cNvSpPr>
          <p:nvPr/>
        </p:nvSpPr>
        <p:spPr bwMode="auto">
          <a:xfrm>
            <a:off x="467544" y="1063417"/>
            <a:ext cx="8455025" cy="3785652"/>
          </a:xfrm>
          <a:prstGeom prst="rect">
            <a:avLst/>
          </a:prstGeom>
          <a:noFill/>
          <a:ln w="9525">
            <a:noFill/>
            <a:miter lim="800000"/>
            <a:headEnd/>
            <a:tailEnd/>
          </a:ln>
        </p:spPr>
        <p:txBody>
          <a:bodyPr anchor="ctr">
            <a:spAutoFit/>
          </a:bodyPr>
          <a:lstStyle/>
          <a:p>
            <a:pPr marL="342900" indent="-342900"/>
            <a:r>
              <a:rPr lang="en-US" sz="6000" b="1" dirty="0" err="1" smtClean="0"/>
              <a:t>Maksud</a:t>
            </a:r>
            <a:r>
              <a:rPr lang="id-ID" sz="6000" b="1" dirty="0" smtClean="0"/>
              <a:t> SKM</a:t>
            </a:r>
            <a:endParaRPr lang="en-US" sz="6000" b="1" dirty="0" smtClean="0"/>
          </a:p>
          <a:p>
            <a:pPr marL="342900" indent="-342900"/>
            <a:endParaRPr lang="en-US" sz="2000" b="1" dirty="0"/>
          </a:p>
          <a:p>
            <a:pPr marL="342900" indent="-342900" algn="just"/>
            <a:r>
              <a:rPr lang="en-US" sz="2000" b="1" dirty="0"/>
              <a:t>	</a:t>
            </a:r>
            <a:r>
              <a:rPr lang="en-US" sz="2800" b="1" dirty="0" err="1"/>
              <a:t>Sebagai</a:t>
            </a:r>
            <a:r>
              <a:rPr lang="en-US" sz="2800" b="1" dirty="0"/>
              <a:t> </a:t>
            </a:r>
            <a:r>
              <a:rPr lang="en-US" sz="2800" b="1" dirty="0" err="1"/>
              <a:t>acuan</a:t>
            </a:r>
            <a:r>
              <a:rPr lang="en-US" sz="2800" b="1" dirty="0"/>
              <a:t> </a:t>
            </a:r>
            <a:r>
              <a:rPr lang="en-US" sz="2800" b="1" dirty="0" err="1"/>
              <a:t>dan</a:t>
            </a:r>
            <a:r>
              <a:rPr lang="en-US" sz="2800" b="1" dirty="0"/>
              <a:t> </a:t>
            </a:r>
            <a:r>
              <a:rPr lang="en-US" sz="2800" b="1" dirty="0" err="1"/>
              <a:t>standar</a:t>
            </a:r>
            <a:r>
              <a:rPr lang="en-US" sz="2800" b="1" dirty="0"/>
              <a:t> </a:t>
            </a:r>
            <a:r>
              <a:rPr lang="en-US" sz="2800" b="1" dirty="0" err="1"/>
              <a:t>bagi</a:t>
            </a:r>
            <a:r>
              <a:rPr lang="en-US" sz="2800" b="1" dirty="0"/>
              <a:t> Unit </a:t>
            </a:r>
            <a:r>
              <a:rPr lang="en-US" sz="2800" b="1" dirty="0" err="1"/>
              <a:t>Pelayanan</a:t>
            </a:r>
            <a:r>
              <a:rPr lang="en-US" sz="2800" b="1" dirty="0"/>
              <a:t> </a:t>
            </a:r>
            <a:r>
              <a:rPr lang="en-US" sz="2800" b="1" dirty="0" err="1"/>
              <a:t>Instansi</a:t>
            </a:r>
            <a:r>
              <a:rPr lang="en-US" sz="2800" b="1" dirty="0"/>
              <a:t> </a:t>
            </a:r>
            <a:r>
              <a:rPr lang="en-US" sz="2800" b="1" dirty="0" err="1" smtClean="0"/>
              <a:t>Pemerintah</a:t>
            </a:r>
            <a:r>
              <a:rPr lang="en-US" sz="2800" b="1" dirty="0" smtClean="0"/>
              <a:t>, </a:t>
            </a:r>
            <a:r>
              <a:rPr lang="en-US" sz="2800" b="1" dirty="0" err="1"/>
              <a:t>dalam</a:t>
            </a:r>
            <a:r>
              <a:rPr lang="en-US" sz="2800" b="1" dirty="0"/>
              <a:t> </a:t>
            </a:r>
            <a:r>
              <a:rPr lang="en-US" sz="2800" b="1" dirty="0" err="1"/>
              <a:t>melakukan</a:t>
            </a:r>
            <a:r>
              <a:rPr lang="en-US" sz="2800" b="1" dirty="0"/>
              <a:t> </a:t>
            </a:r>
            <a:r>
              <a:rPr lang="en-US" sz="2800" b="1" dirty="0" err="1"/>
              <a:t>penyusunan</a:t>
            </a:r>
            <a:r>
              <a:rPr lang="en-US" sz="2800" b="1" dirty="0"/>
              <a:t> </a:t>
            </a:r>
            <a:r>
              <a:rPr lang="en-US" sz="2800" b="1" dirty="0" err="1"/>
              <a:t>indeks</a:t>
            </a:r>
            <a:r>
              <a:rPr lang="en-US" sz="2800" b="1" dirty="0"/>
              <a:t> </a:t>
            </a:r>
            <a:r>
              <a:rPr lang="en-US" sz="2800" b="1" dirty="0" err="1"/>
              <a:t>kepuasan</a:t>
            </a:r>
            <a:r>
              <a:rPr lang="en-US" sz="2800" b="1" dirty="0"/>
              <a:t> </a:t>
            </a:r>
            <a:r>
              <a:rPr lang="en-US" sz="2800" b="1" dirty="0" err="1"/>
              <a:t>masyarakat</a:t>
            </a:r>
            <a:r>
              <a:rPr lang="en-US" sz="2800" b="1" dirty="0"/>
              <a:t> </a:t>
            </a:r>
            <a:r>
              <a:rPr lang="en-US" sz="2800" b="1" dirty="0" err="1"/>
              <a:t>terhadap</a:t>
            </a:r>
            <a:r>
              <a:rPr lang="en-US" sz="2800" b="1" dirty="0"/>
              <a:t> </a:t>
            </a:r>
            <a:r>
              <a:rPr lang="en-US" sz="2800" b="1" dirty="0" err="1"/>
              <a:t>pelayanan</a:t>
            </a:r>
            <a:r>
              <a:rPr lang="en-US" sz="2800" b="1" dirty="0"/>
              <a:t> </a:t>
            </a:r>
            <a:r>
              <a:rPr lang="en-US" sz="2800" b="1" dirty="0" err="1"/>
              <a:t>di</a:t>
            </a:r>
            <a:r>
              <a:rPr lang="en-US" sz="2800" b="1" dirty="0"/>
              <a:t> </a:t>
            </a:r>
            <a:r>
              <a:rPr lang="en-US" sz="2800" b="1" dirty="0" err="1"/>
              <a:t>lingkungan</a:t>
            </a:r>
            <a:r>
              <a:rPr lang="en-US" sz="2800" b="1" dirty="0"/>
              <a:t> </a:t>
            </a:r>
            <a:r>
              <a:rPr lang="en-US" sz="2800" b="1" dirty="0" err="1"/>
              <a:t>instansi</a:t>
            </a:r>
            <a:r>
              <a:rPr lang="en-US" sz="2800" b="1" dirty="0"/>
              <a:t>/unit </a:t>
            </a:r>
            <a:r>
              <a:rPr lang="en-US" sz="2800" b="1" dirty="0" err="1"/>
              <a:t>pelayanan</a:t>
            </a:r>
            <a:r>
              <a:rPr lang="en-US" sz="2800" b="1" dirty="0"/>
              <a:t>  </a:t>
            </a:r>
            <a:r>
              <a:rPr lang="en-US" sz="2800" b="1" dirty="0" err="1"/>
              <a:t>masing-masing</a:t>
            </a:r>
            <a:r>
              <a:rPr lang="en-US" sz="2800" b="1" dirty="0">
                <a:solidFill>
                  <a:srgbClr val="FFFF00"/>
                </a:solidFill>
              </a:rPr>
              <a:t>.</a:t>
            </a:r>
            <a:r>
              <a:rPr lang="en-US" sz="2800" b="1" dirty="0"/>
              <a:t> </a:t>
            </a:r>
          </a:p>
          <a:p>
            <a:pPr marL="342900" indent="-342900"/>
            <a:endParaRPr lang="en-US" sz="2000" b="1" dirty="0"/>
          </a:p>
        </p:txBody>
      </p:sp>
    </p:spTree>
  </p:cSld>
  <p:clrMapOvr>
    <a:masterClrMapping/>
  </p:clrMapOvr>
  <p:transition spd="med">
    <p:comb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2C7BC704-EFBE-45A6-A761-5174A3E25A23}" type="slidenum">
              <a:rPr lang="en-US"/>
              <a:pPr>
                <a:defRPr/>
              </a:pPr>
              <a:t>12</a:t>
            </a:fld>
            <a:endParaRPr lang="en-US"/>
          </a:p>
        </p:txBody>
      </p:sp>
      <p:sp>
        <p:nvSpPr>
          <p:cNvPr id="8195" name="Rectangle 4"/>
          <p:cNvSpPr>
            <a:spLocks noChangeArrowheads="1"/>
          </p:cNvSpPr>
          <p:nvPr/>
        </p:nvSpPr>
        <p:spPr bwMode="auto">
          <a:xfrm>
            <a:off x="539552" y="1063417"/>
            <a:ext cx="8205816" cy="3477875"/>
          </a:xfrm>
          <a:prstGeom prst="rect">
            <a:avLst/>
          </a:prstGeom>
          <a:noFill/>
          <a:ln w="9525">
            <a:noFill/>
            <a:miter lim="800000"/>
            <a:headEnd/>
            <a:tailEnd/>
          </a:ln>
        </p:spPr>
        <p:txBody>
          <a:bodyPr wrap="square" anchor="ctr">
            <a:spAutoFit/>
          </a:bodyPr>
          <a:lstStyle/>
          <a:p>
            <a:pPr marL="342900" indent="-342900"/>
            <a:r>
              <a:rPr lang="en-US" sz="6000" b="1" dirty="0" err="1" smtClean="0"/>
              <a:t>Tujuan</a:t>
            </a:r>
            <a:r>
              <a:rPr lang="id-ID" sz="6000" b="1" dirty="0" smtClean="0"/>
              <a:t> SKM</a:t>
            </a:r>
            <a:endParaRPr lang="en-US" sz="6000" b="1" dirty="0" smtClean="0"/>
          </a:p>
          <a:p>
            <a:pPr marL="342900" indent="-342900"/>
            <a:endParaRPr lang="en-US" sz="2000" b="1" dirty="0"/>
          </a:p>
          <a:p>
            <a:pPr marL="342900" indent="-342900" algn="just"/>
            <a:r>
              <a:rPr lang="en-US" sz="2000" b="1" dirty="0"/>
              <a:t>	</a:t>
            </a:r>
            <a:r>
              <a:rPr lang="en-US" sz="2800" b="1" dirty="0" err="1"/>
              <a:t>Untuk</a:t>
            </a:r>
            <a:r>
              <a:rPr lang="en-US" sz="2800" b="1" dirty="0"/>
              <a:t> </a:t>
            </a:r>
            <a:r>
              <a:rPr lang="en-US" sz="2800" b="1" dirty="0" err="1"/>
              <a:t>mengetahui</a:t>
            </a:r>
            <a:r>
              <a:rPr lang="en-US" sz="2800" b="1" dirty="0"/>
              <a:t> </a:t>
            </a:r>
            <a:r>
              <a:rPr lang="en-US" sz="2800" b="1" dirty="0" err="1"/>
              <a:t>tingkat</a:t>
            </a:r>
            <a:r>
              <a:rPr lang="en-US" sz="2800" b="1" dirty="0"/>
              <a:t> </a:t>
            </a:r>
            <a:r>
              <a:rPr lang="en-US" sz="2800" b="1" dirty="0" err="1"/>
              <a:t>kepuasan</a:t>
            </a:r>
            <a:r>
              <a:rPr lang="en-US" sz="2800" b="1" dirty="0"/>
              <a:t> </a:t>
            </a:r>
            <a:r>
              <a:rPr lang="en-US" sz="2800" b="1" dirty="0" err="1"/>
              <a:t>masyarakat</a:t>
            </a:r>
            <a:r>
              <a:rPr lang="en-US" sz="2800" b="1" dirty="0"/>
              <a:t> </a:t>
            </a:r>
            <a:r>
              <a:rPr lang="en-US" sz="2800" b="1" dirty="0" err="1"/>
              <a:t>secara</a:t>
            </a:r>
            <a:r>
              <a:rPr lang="en-US" sz="2800" b="1" dirty="0"/>
              <a:t> </a:t>
            </a:r>
            <a:r>
              <a:rPr lang="en-US" sz="2800" b="1" dirty="0" err="1"/>
              <a:t>berkala</a:t>
            </a:r>
            <a:r>
              <a:rPr lang="en-US" sz="2800" b="1" dirty="0"/>
              <a:t> </a:t>
            </a:r>
            <a:r>
              <a:rPr lang="en-US" sz="2800" b="1" dirty="0" err="1"/>
              <a:t>dan</a:t>
            </a:r>
            <a:r>
              <a:rPr lang="en-US" sz="2800" b="1" dirty="0"/>
              <a:t> </a:t>
            </a:r>
            <a:r>
              <a:rPr lang="en-US" sz="2800" b="1" dirty="0" err="1"/>
              <a:t>mengetahui</a:t>
            </a:r>
            <a:r>
              <a:rPr lang="en-US" sz="2800" b="1" dirty="0"/>
              <a:t> </a:t>
            </a:r>
            <a:r>
              <a:rPr lang="en-US" sz="2800" b="1" dirty="0" err="1"/>
              <a:t>kecenderungan</a:t>
            </a:r>
            <a:r>
              <a:rPr lang="en-US" sz="2800" b="1" dirty="0"/>
              <a:t> </a:t>
            </a:r>
            <a:r>
              <a:rPr lang="en-US" sz="2800" b="1" dirty="0" err="1"/>
              <a:t>kinerja</a:t>
            </a:r>
            <a:r>
              <a:rPr lang="en-US" sz="2800" b="1" dirty="0"/>
              <a:t> </a:t>
            </a:r>
            <a:r>
              <a:rPr lang="en-US" sz="2800" b="1" dirty="0" err="1"/>
              <a:t>pelayanan</a:t>
            </a:r>
            <a:r>
              <a:rPr lang="en-US" sz="2800" b="1" dirty="0"/>
              <a:t> </a:t>
            </a:r>
            <a:r>
              <a:rPr lang="en-US" sz="2800" b="1" dirty="0" err="1"/>
              <a:t>pada</a:t>
            </a:r>
            <a:r>
              <a:rPr lang="en-US" sz="2800" b="1" dirty="0"/>
              <a:t> </a:t>
            </a:r>
            <a:r>
              <a:rPr lang="en-US" sz="2800" b="1" dirty="0" err="1"/>
              <a:t>masing-masing</a:t>
            </a:r>
            <a:r>
              <a:rPr lang="en-US" sz="2800" b="1" dirty="0"/>
              <a:t> Unit </a:t>
            </a:r>
            <a:r>
              <a:rPr lang="en-US" sz="2800" b="1" dirty="0" err="1"/>
              <a:t>Pelayanan</a:t>
            </a:r>
            <a:r>
              <a:rPr lang="en-US" sz="2800" b="1" dirty="0"/>
              <a:t> </a:t>
            </a:r>
            <a:r>
              <a:rPr lang="en-US" sz="2800" b="1" dirty="0" err="1"/>
              <a:t>Instansi</a:t>
            </a:r>
            <a:r>
              <a:rPr lang="en-US" sz="2800" dirty="0"/>
              <a:t> </a:t>
            </a:r>
            <a:r>
              <a:rPr lang="en-US" sz="2800" b="1" dirty="0" err="1"/>
              <a:t>Pemerintah</a:t>
            </a:r>
            <a:r>
              <a:rPr lang="en-US" sz="2800" b="1" dirty="0"/>
              <a:t> </a:t>
            </a:r>
            <a:r>
              <a:rPr lang="en-US" sz="2800" b="1" dirty="0" err="1"/>
              <a:t>dari</a:t>
            </a:r>
            <a:r>
              <a:rPr lang="en-US" sz="2800" b="1" dirty="0"/>
              <a:t> </a:t>
            </a:r>
            <a:r>
              <a:rPr lang="en-US" sz="2800" b="1" dirty="0" err="1"/>
              <a:t>waktu</a:t>
            </a:r>
            <a:r>
              <a:rPr lang="en-US" sz="2800" b="1" dirty="0"/>
              <a:t> </a:t>
            </a:r>
            <a:r>
              <a:rPr lang="en-US" sz="2800" b="1" dirty="0" err="1"/>
              <a:t>ke</a:t>
            </a:r>
            <a:r>
              <a:rPr lang="en-US" sz="2800" b="1" dirty="0"/>
              <a:t> </a:t>
            </a:r>
            <a:r>
              <a:rPr lang="en-US" sz="2800" b="1" dirty="0" err="1"/>
              <a:t>waktu</a:t>
            </a:r>
            <a:r>
              <a:rPr lang="en-US" sz="2800" b="1" dirty="0"/>
              <a:t>. </a:t>
            </a:r>
          </a:p>
        </p:txBody>
      </p:sp>
    </p:spTree>
  </p:cSld>
  <p:clrMapOvr>
    <a:masterClrMapping/>
  </p:clrMapOvr>
  <p:transition spd="med">
    <p:comb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srcRect/>
          <a:tile tx="0" ty="0" sx="100000" sy="100000" flip="none" algn="tl"/>
        </a:blipFill>
        <a:effectLst/>
      </p:bgPr>
    </p:bg>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D9DDFBAF-4407-4FA9-BCEF-8251EAA64BAF}" type="slidenum">
              <a:rPr lang="en-US"/>
              <a:pPr>
                <a:defRPr/>
              </a:pPr>
              <a:t>13</a:t>
            </a:fld>
            <a:endParaRPr lang="en-US"/>
          </a:p>
        </p:txBody>
      </p:sp>
      <p:sp>
        <p:nvSpPr>
          <p:cNvPr id="13315" name="Rectangle 2"/>
          <p:cNvSpPr>
            <a:spLocks noChangeArrowheads="1"/>
          </p:cNvSpPr>
          <p:nvPr/>
        </p:nvSpPr>
        <p:spPr bwMode="auto">
          <a:xfrm>
            <a:off x="395536" y="908720"/>
            <a:ext cx="8374062" cy="5201424"/>
          </a:xfrm>
          <a:prstGeom prst="rect">
            <a:avLst/>
          </a:prstGeom>
          <a:noFill/>
          <a:ln w="9525">
            <a:noFill/>
            <a:miter lim="800000"/>
            <a:headEnd/>
            <a:tailEnd/>
          </a:ln>
        </p:spPr>
        <p:txBody>
          <a:bodyPr wrap="square" anchor="ctr">
            <a:spAutoFit/>
          </a:bodyPr>
          <a:lstStyle/>
          <a:p>
            <a:pPr marL="355600" indent="-355600" algn="justLow">
              <a:tabLst>
                <a:tab pos="2624138" algn="l"/>
              </a:tabLst>
            </a:pPr>
            <a:r>
              <a:rPr lang="id-ID" sz="4800" b="1" dirty="0" smtClean="0"/>
              <a:t>Manfaat</a:t>
            </a:r>
            <a:endParaRPr lang="en-US" sz="4800" b="1" dirty="0" smtClean="0"/>
          </a:p>
          <a:p>
            <a:pPr marL="355600" indent="-355600" algn="justLow">
              <a:tabLst>
                <a:tab pos="2624138" algn="l"/>
              </a:tabLst>
            </a:pPr>
            <a:endParaRPr lang="en-US" sz="2800" b="1" dirty="0">
              <a:solidFill>
                <a:srgbClr val="FFFF66"/>
              </a:solidFill>
            </a:endParaRPr>
          </a:p>
          <a:p>
            <a:pPr marL="355600" indent="-355600" algn="justLow">
              <a:tabLst>
                <a:tab pos="2624138" algn="l"/>
              </a:tabLst>
            </a:pPr>
            <a:r>
              <a:rPr lang="id-ID" altLang="zh-CN" sz="2800" dirty="0"/>
              <a:t>1.	</a:t>
            </a:r>
            <a:r>
              <a:rPr lang="en-US" altLang="zh-CN" sz="2800" dirty="0" err="1">
                <a:ea typeface="SimSun" pitchFamily="2" charset="-122"/>
              </a:rPr>
              <a:t>Diketahui</a:t>
            </a:r>
            <a:r>
              <a:rPr lang="en-US" altLang="zh-CN" sz="2800" dirty="0">
                <a:ea typeface="SimSun" pitchFamily="2" charset="-122"/>
              </a:rPr>
              <a:t> </a:t>
            </a:r>
            <a:r>
              <a:rPr lang="en-US" altLang="zh-CN" sz="2800" dirty="0" err="1">
                <a:ea typeface="SimSun" pitchFamily="2" charset="-122"/>
              </a:rPr>
              <a:t>kelemahan</a:t>
            </a:r>
            <a:r>
              <a:rPr lang="en-US" altLang="zh-CN" sz="2800" dirty="0">
                <a:ea typeface="SimSun" pitchFamily="2" charset="-122"/>
              </a:rPr>
              <a:t> </a:t>
            </a:r>
            <a:r>
              <a:rPr lang="en-US" altLang="zh-CN" sz="2800" dirty="0" err="1">
                <a:ea typeface="SimSun" pitchFamily="2" charset="-122"/>
              </a:rPr>
              <a:t>atau</a:t>
            </a:r>
            <a:r>
              <a:rPr lang="en-US" altLang="zh-CN" sz="2800" dirty="0">
                <a:ea typeface="SimSun" pitchFamily="2" charset="-122"/>
              </a:rPr>
              <a:t> </a:t>
            </a:r>
            <a:r>
              <a:rPr lang="en-US" altLang="zh-CN" sz="2800" dirty="0" err="1">
                <a:ea typeface="SimSun" pitchFamily="2" charset="-122"/>
              </a:rPr>
              <a:t>kekurangan</a:t>
            </a:r>
            <a:r>
              <a:rPr lang="en-US" altLang="zh-CN" sz="2800" dirty="0">
                <a:ea typeface="SimSun" pitchFamily="2" charset="-122"/>
              </a:rPr>
              <a:t> </a:t>
            </a:r>
            <a:r>
              <a:rPr lang="en-US" altLang="zh-CN" sz="2800" dirty="0" err="1">
                <a:ea typeface="SimSun" pitchFamily="2" charset="-122"/>
              </a:rPr>
              <a:t>dari</a:t>
            </a:r>
            <a:r>
              <a:rPr lang="en-US" altLang="zh-CN" sz="2800" dirty="0">
                <a:ea typeface="SimSun" pitchFamily="2" charset="-122"/>
              </a:rPr>
              <a:t> </a:t>
            </a:r>
            <a:r>
              <a:rPr lang="en-US" altLang="zh-CN" sz="2800" dirty="0" err="1">
                <a:ea typeface="SimSun" pitchFamily="2" charset="-122"/>
              </a:rPr>
              <a:t>masing-masing</a:t>
            </a:r>
            <a:r>
              <a:rPr lang="en-US" altLang="zh-CN" sz="2800" dirty="0">
                <a:ea typeface="SimSun" pitchFamily="2" charset="-122"/>
              </a:rPr>
              <a:t> </a:t>
            </a:r>
            <a:r>
              <a:rPr lang="en-US" altLang="zh-CN" sz="2800" dirty="0" err="1">
                <a:ea typeface="SimSun" pitchFamily="2" charset="-122"/>
              </a:rPr>
              <a:t>unsur</a:t>
            </a:r>
            <a:r>
              <a:rPr lang="en-US" altLang="zh-CN" sz="2800" dirty="0">
                <a:ea typeface="SimSun" pitchFamily="2" charset="-122"/>
              </a:rPr>
              <a:t> </a:t>
            </a:r>
            <a:r>
              <a:rPr lang="en-US" altLang="zh-CN" sz="2800" dirty="0" err="1">
                <a:ea typeface="SimSun" pitchFamily="2" charset="-122"/>
              </a:rPr>
              <a:t>dalam</a:t>
            </a:r>
            <a:r>
              <a:rPr lang="en-US" altLang="zh-CN" sz="2800" dirty="0">
                <a:ea typeface="SimSun" pitchFamily="2" charset="-122"/>
              </a:rPr>
              <a:t> </a:t>
            </a:r>
            <a:r>
              <a:rPr lang="en-US" altLang="zh-CN" sz="2800" dirty="0" err="1" smtClean="0">
                <a:ea typeface="SimSun" pitchFamily="2" charset="-122"/>
              </a:rPr>
              <a:t>penyelenggaraan</a:t>
            </a:r>
            <a:r>
              <a:rPr lang="en-US" altLang="zh-CN" sz="2800" dirty="0" smtClean="0">
                <a:ea typeface="SimSun" pitchFamily="2" charset="-122"/>
              </a:rPr>
              <a:t> </a:t>
            </a:r>
            <a:r>
              <a:rPr lang="en-US" altLang="zh-CN" sz="2800" dirty="0" err="1">
                <a:ea typeface="SimSun" pitchFamily="2" charset="-122"/>
              </a:rPr>
              <a:t>pelayanan</a:t>
            </a:r>
            <a:r>
              <a:rPr lang="en-US" altLang="zh-CN" sz="2800" dirty="0">
                <a:ea typeface="SimSun" pitchFamily="2" charset="-122"/>
              </a:rPr>
              <a:t> </a:t>
            </a:r>
            <a:r>
              <a:rPr lang="en-US" altLang="zh-CN" sz="2800" dirty="0" err="1" smtClean="0">
                <a:ea typeface="SimSun" pitchFamily="2" charset="-122"/>
              </a:rPr>
              <a:t>publik</a:t>
            </a:r>
            <a:r>
              <a:rPr lang="en-US" altLang="zh-CN" sz="2800" dirty="0" smtClean="0">
                <a:ea typeface="SimSun" pitchFamily="2" charset="-122"/>
              </a:rPr>
              <a:t>.</a:t>
            </a:r>
            <a:endParaRPr lang="en-US" sz="2800" dirty="0">
              <a:solidFill>
                <a:schemeClr val="hlink"/>
              </a:solidFill>
            </a:endParaRPr>
          </a:p>
          <a:p>
            <a:pPr marL="355600" indent="-355600" algn="justLow">
              <a:tabLst>
                <a:tab pos="2624138" algn="l"/>
              </a:tabLst>
            </a:pPr>
            <a:endParaRPr lang="en-US" sz="1000" dirty="0">
              <a:solidFill>
                <a:schemeClr val="hlink"/>
              </a:solidFill>
            </a:endParaRPr>
          </a:p>
          <a:p>
            <a:pPr marL="355600" indent="-355600" algn="justLow">
              <a:tabLst>
                <a:tab pos="2624138" algn="l"/>
              </a:tabLst>
            </a:pPr>
            <a:r>
              <a:rPr lang="id-ID" altLang="zh-CN" sz="2800" dirty="0"/>
              <a:t>2.	</a:t>
            </a:r>
            <a:r>
              <a:rPr lang="en-US" altLang="zh-CN" sz="2800" dirty="0" err="1">
                <a:ea typeface="SimSun" pitchFamily="2" charset="-122"/>
              </a:rPr>
              <a:t>Diketahui</a:t>
            </a:r>
            <a:r>
              <a:rPr lang="en-US" altLang="zh-CN" sz="2800" dirty="0">
                <a:ea typeface="SimSun" pitchFamily="2" charset="-122"/>
              </a:rPr>
              <a:t> </a:t>
            </a:r>
            <a:r>
              <a:rPr lang="en-US" altLang="zh-CN" sz="2800" dirty="0" err="1">
                <a:ea typeface="SimSun" pitchFamily="2" charset="-122"/>
              </a:rPr>
              <a:t>kinerja</a:t>
            </a:r>
            <a:r>
              <a:rPr lang="en-US" altLang="zh-CN" sz="2800" dirty="0">
                <a:ea typeface="SimSun" pitchFamily="2" charset="-122"/>
              </a:rPr>
              <a:t> </a:t>
            </a:r>
            <a:r>
              <a:rPr lang="en-US" altLang="zh-CN" sz="2800" dirty="0" err="1">
                <a:ea typeface="SimSun" pitchFamily="2" charset="-122"/>
              </a:rPr>
              <a:t>penyelenggaraan</a:t>
            </a:r>
            <a:r>
              <a:rPr lang="en-US" altLang="zh-CN" sz="2800" dirty="0">
                <a:ea typeface="SimSun" pitchFamily="2" charset="-122"/>
              </a:rPr>
              <a:t> </a:t>
            </a:r>
            <a:r>
              <a:rPr lang="en-US" altLang="zh-CN" sz="2800" dirty="0" err="1">
                <a:ea typeface="SimSun" pitchFamily="2" charset="-122"/>
              </a:rPr>
              <a:t>pelayanan</a:t>
            </a:r>
            <a:r>
              <a:rPr lang="en-US" altLang="zh-CN" sz="2800" dirty="0">
                <a:ea typeface="SimSun" pitchFamily="2" charset="-122"/>
              </a:rPr>
              <a:t> yang </a:t>
            </a:r>
            <a:r>
              <a:rPr lang="en-US" altLang="zh-CN" sz="2800" dirty="0" err="1">
                <a:ea typeface="SimSun" pitchFamily="2" charset="-122"/>
              </a:rPr>
              <a:t>telah</a:t>
            </a:r>
            <a:r>
              <a:rPr lang="en-US" altLang="zh-CN" sz="2800" dirty="0">
                <a:ea typeface="SimSun" pitchFamily="2" charset="-122"/>
              </a:rPr>
              <a:t> </a:t>
            </a:r>
            <a:r>
              <a:rPr lang="en-US" altLang="zh-CN" sz="2800" dirty="0" err="1">
                <a:ea typeface="SimSun" pitchFamily="2" charset="-122"/>
              </a:rPr>
              <a:t>dilaksanakan</a:t>
            </a:r>
            <a:r>
              <a:rPr lang="en-US" altLang="zh-CN" sz="2800" dirty="0">
                <a:ea typeface="SimSun" pitchFamily="2" charset="-122"/>
              </a:rPr>
              <a:t> </a:t>
            </a:r>
            <a:r>
              <a:rPr lang="en-US" altLang="zh-CN" sz="2800" dirty="0" err="1">
                <a:ea typeface="SimSun" pitchFamily="2" charset="-122"/>
              </a:rPr>
              <a:t>oleh</a:t>
            </a:r>
            <a:r>
              <a:rPr lang="en-US" altLang="zh-CN" sz="2800" dirty="0">
                <a:ea typeface="SimSun" pitchFamily="2" charset="-122"/>
              </a:rPr>
              <a:t> unit </a:t>
            </a:r>
            <a:r>
              <a:rPr lang="en-US" altLang="zh-CN" sz="2800" dirty="0" err="1">
                <a:ea typeface="SimSun" pitchFamily="2" charset="-122"/>
              </a:rPr>
              <a:t>pelayanan</a:t>
            </a:r>
            <a:r>
              <a:rPr lang="en-US" altLang="zh-CN" sz="2800" dirty="0">
                <a:ea typeface="SimSun" pitchFamily="2" charset="-122"/>
              </a:rPr>
              <a:t> </a:t>
            </a:r>
            <a:r>
              <a:rPr lang="en-US" altLang="zh-CN" sz="2800" dirty="0" err="1">
                <a:ea typeface="SimSun" pitchFamily="2" charset="-122"/>
              </a:rPr>
              <a:t>publik</a:t>
            </a:r>
            <a:r>
              <a:rPr lang="en-US" altLang="zh-CN" sz="2800" dirty="0">
                <a:ea typeface="SimSun" pitchFamily="2" charset="-122"/>
              </a:rPr>
              <a:t> </a:t>
            </a:r>
            <a:r>
              <a:rPr lang="en-US" altLang="zh-CN" sz="2800" dirty="0" err="1">
                <a:ea typeface="SimSun" pitchFamily="2" charset="-122"/>
              </a:rPr>
              <a:t>secara</a:t>
            </a:r>
            <a:r>
              <a:rPr lang="en-US" altLang="zh-CN" sz="2800" dirty="0">
                <a:ea typeface="SimSun" pitchFamily="2" charset="-122"/>
              </a:rPr>
              <a:t> </a:t>
            </a:r>
            <a:r>
              <a:rPr lang="en-US" altLang="zh-CN" sz="2800" dirty="0" err="1" smtClean="0">
                <a:ea typeface="SimSun" pitchFamily="2" charset="-122"/>
              </a:rPr>
              <a:t>periodik</a:t>
            </a:r>
            <a:r>
              <a:rPr lang="en-US" altLang="zh-CN" sz="2800" dirty="0" smtClean="0">
                <a:ea typeface="SimSun" pitchFamily="2" charset="-122"/>
              </a:rPr>
              <a:t>.</a:t>
            </a:r>
            <a:endParaRPr lang="en-US" sz="2800" dirty="0">
              <a:solidFill>
                <a:schemeClr val="hlink"/>
              </a:solidFill>
            </a:endParaRPr>
          </a:p>
          <a:p>
            <a:pPr marL="355600" indent="-355600" algn="justLow">
              <a:tabLst>
                <a:tab pos="2624138" algn="l"/>
              </a:tabLst>
            </a:pPr>
            <a:endParaRPr lang="en-US" sz="1000" dirty="0">
              <a:solidFill>
                <a:schemeClr val="hlink"/>
              </a:solidFill>
            </a:endParaRPr>
          </a:p>
          <a:p>
            <a:pPr marL="355600" indent="-355600" algn="justLow">
              <a:tabLst>
                <a:tab pos="2624138" algn="l"/>
              </a:tabLst>
            </a:pPr>
            <a:r>
              <a:rPr lang="id-ID" altLang="zh-CN" sz="2800" dirty="0">
                <a:ea typeface="SimSun" pitchFamily="2" charset="-122"/>
              </a:rPr>
              <a:t>3</a:t>
            </a:r>
            <a:r>
              <a:rPr lang="id-ID" altLang="zh-CN" sz="2800" dirty="0">
                <a:solidFill>
                  <a:schemeClr val="hlink"/>
                </a:solidFill>
                <a:ea typeface="SimSun" pitchFamily="2" charset="-122"/>
              </a:rPr>
              <a:t>.	</a:t>
            </a:r>
            <a:r>
              <a:rPr lang="en-US" altLang="zh-CN" sz="2800" dirty="0" err="1">
                <a:ea typeface="SimSun" pitchFamily="2" charset="-122"/>
              </a:rPr>
              <a:t>Sebagai</a:t>
            </a:r>
            <a:r>
              <a:rPr lang="en-US" altLang="zh-CN" sz="2800" dirty="0">
                <a:ea typeface="SimSun" pitchFamily="2" charset="-122"/>
              </a:rPr>
              <a:t> </a:t>
            </a:r>
            <a:r>
              <a:rPr lang="en-US" altLang="zh-CN" sz="2800" dirty="0" err="1">
                <a:ea typeface="SimSun" pitchFamily="2" charset="-122"/>
              </a:rPr>
              <a:t>bahan</a:t>
            </a:r>
            <a:r>
              <a:rPr lang="en-US" altLang="zh-CN" sz="2800" dirty="0">
                <a:ea typeface="SimSun" pitchFamily="2" charset="-122"/>
              </a:rPr>
              <a:t> </a:t>
            </a:r>
            <a:r>
              <a:rPr lang="en-US" altLang="zh-CN" sz="2800" dirty="0" err="1">
                <a:ea typeface="SimSun" pitchFamily="2" charset="-122"/>
              </a:rPr>
              <a:t>penetapan</a:t>
            </a:r>
            <a:r>
              <a:rPr lang="en-US" altLang="zh-CN" sz="2800" dirty="0">
                <a:ea typeface="SimSun" pitchFamily="2" charset="-122"/>
              </a:rPr>
              <a:t> </a:t>
            </a:r>
            <a:r>
              <a:rPr lang="en-US" altLang="zh-CN" sz="2800" dirty="0" err="1">
                <a:ea typeface="SimSun" pitchFamily="2" charset="-122"/>
              </a:rPr>
              <a:t>kebijakan</a:t>
            </a:r>
            <a:r>
              <a:rPr lang="en-US" altLang="zh-CN" sz="2800" dirty="0">
                <a:ea typeface="SimSun" pitchFamily="2" charset="-122"/>
              </a:rPr>
              <a:t> yang </a:t>
            </a:r>
            <a:r>
              <a:rPr lang="en-US" altLang="zh-CN" sz="2800" dirty="0" err="1">
                <a:ea typeface="SimSun" pitchFamily="2" charset="-122"/>
              </a:rPr>
              <a:t>perlu</a:t>
            </a:r>
            <a:r>
              <a:rPr lang="en-US" altLang="zh-CN" sz="2800" dirty="0">
                <a:ea typeface="SimSun" pitchFamily="2" charset="-122"/>
              </a:rPr>
              <a:t> </a:t>
            </a:r>
            <a:r>
              <a:rPr lang="en-US" altLang="zh-CN" sz="2800" dirty="0" err="1">
                <a:ea typeface="SimSun" pitchFamily="2" charset="-122"/>
              </a:rPr>
              <a:t>diambil</a:t>
            </a:r>
            <a:r>
              <a:rPr lang="en-US" altLang="zh-CN" sz="2800" dirty="0">
                <a:ea typeface="SimSun" pitchFamily="2" charset="-122"/>
              </a:rPr>
              <a:t> </a:t>
            </a:r>
            <a:r>
              <a:rPr lang="en-US" altLang="zh-CN" sz="2800" dirty="0" err="1">
                <a:ea typeface="SimSun" pitchFamily="2" charset="-122"/>
              </a:rPr>
              <a:t>dan</a:t>
            </a:r>
            <a:r>
              <a:rPr lang="en-US" altLang="zh-CN" sz="2800" dirty="0">
                <a:ea typeface="SimSun" pitchFamily="2" charset="-122"/>
              </a:rPr>
              <a:t> </a:t>
            </a:r>
            <a:r>
              <a:rPr lang="en-US" altLang="zh-CN" sz="2800" dirty="0" err="1">
                <a:ea typeface="SimSun" pitchFamily="2" charset="-122"/>
              </a:rPr>
              <a:t>upaya</a:t>
            </a:r>
            <a:r>
              <a:rPr lang="en-US" altLang="zh-CN" sz="2800" dirty="0">
                <a:ea typeface="SimSun" pitchFamily="2" charset="-122"/>
              </a:rPr>
              <a:t> yang </a:t>
            </a:r>
            <a:r>
              <a:rPr lang="en-US" altLang="zh-CN" sz="2800" dirty="0" err="1">
                <a:ea typeface="SimSun" pitchFamily="2" charset="-122"/>
              </a:rPr>
              <a:t>perlu</a:t>
            </a:r>
            <a:r>
              <a:rPr lang="en-US" altLang="zh-CN" sz="2800" dirty="0">
                <a:ea typeface="SimSun" pitchFamily="2" charset="-122"/>
              </a:rPr>
              <a:t> </a:t>
            </a:r>
            <a:r>
              <a:rPr lang="en-US" altLang="zh-CN" sz="2800" dirty="0" err="1" smtClean="0">
                <a:ea typeface="SimSun" pitchFamily="2" charset="-122"/>
              </a:rPr>
              <a:t>dilakukan</a:t>
            </a:r>
            <a:r>
              <a:rPr lang="en-US" altLang="zh-CN" sz="2800" dirty="0">
                <a:ea typeface="SimSun" pitchFamily="2" charset="-122"/>
              </a:rPr>
              <a:t>.</a:t>
            </a:r>
            <a:endParaRPr lang="id-ID" altLang="zh-CN" sz="2800" dirty="0"/>
          </a:p>
        </p:txBody>
      </p:sp>
    </p:spTree>
  </p:cSld>
  <p:clrMapOvr>
    <a:masterClrMapping/>
  </p:clrMapOvr>
  <p:transition spd="med">
    <p:wipe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srcRect/>
          <a:tile tx="0" ty="0" sx="100000" sy="100000" flip="none" algn="tl"/>
        </a:blipFill>
        <a:effectLst/>
      </p:bgPr>
    </p:bg>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D9DDFBAF-4407-4FA9-BCEF-8251EAA64BAF}" type="slidenum">
              <a:rPr lang="en-US"/>
              <a:pPr>
                <a:defRPr/>
              </a:pPr>
              <a:t>14</a:t>
            </a:fld>
            <a:endParaRPr lang="en-US"/>
          </a:p>
        </p:txBody>
      </p:sp>
      <p:sp>
        <p:nvSpPr>
          <p:cNvPr id="13315" name="Rectangle 2"/>
          <p:cNvSpPr>
            <a:spLocks noChangeArrowheads="1"/>
          </p:cNvSpPr>
          <p:nvPr/>
        </p:nvSpPr>
        <p:spPr bwMode="auto">
          <a:xfrm>
            <a:off x="395288" y="489723"/>
            <a:ext cx="8374062" cy="5447645"/>
          </a:xfrm>
          <a:prstGeom prst="rect">
            <a:avLst/>
          </a:prstGeom>
          <a:noFill/>
          <a:ln w="9525">
            <a:noFill/>
            <a:miter lim="800000"/>
            <a:headEnd/>
            <a:tailEnd/>
          </a:ln>
        </p:spPr>
        <p:txBody>
          <a:bodyPr anchor="ctr">
            <a:spAutoFit/>
          </a:bodyPr>
          <a:lstStyle/>
          <a:p>
            <a:pPr marL="355600" indent="-355600" algn="r">
              <a:tabLst>
                <a:tab pos="2624138" algn="l"/>
              </a:tabLst>
            </a:pPr>
            <a:r>
              <a:rPr lang="id-ID" sz="2400" b="1" dirty="0" smtClean="0">
                <a:solidFill>
                  <a:srgbClr val="FF0000"/>
                </a:solidFill>
              </a:rPr>
              <a:t>MANFAAT</a:t>
            </a:r>
            <a:r>
              <a:rPr lang="en-US" sz="2400" b="1" dirty="0" smtClean="0">
                <a:solidFill>
                  <a:srgbClr val="FF0000"/>
                </a:solidFill>
              </a:rPr>
              <a:t>…</a:t>
            </a:r>
            <a:r>
              <a:rPr lang="en-US" sz="2400" b="1" dirty="0" err="1" smtClean="0">
                <a:solidFill>
                  <a:srgbClr val="FF0000"/>
                </a:solidFill>
              </a:rPr>
              <a:t>lanjutan</a:t>
            </a:r>
            <a:endParaRPr lang="en-US" sz="2400" b="1" dirty="0">
              <a:solidFill>
                <a:srgbClr val="FF0000"/>
              </a:solidFill>
            </a:endParaRPr>
          </a:p>
          <a:p>
            <a:pPr marL="355600" indent="-355600" algn="justLow">
              <a:tabLst>
                <a:tab pos="2624138" algn="l"/>
              </a:tabLst>
            </a:pPr>
            <a:endParaRPr lang="en-US" sz="2400" b="1" dirty="0">
              <a:solidFill>
                <a:srgbClr val="FFFF66"/>
              </a:solidFill>
            </a:endParaRPr>
          </a:p>
          <a:p>
            <a:pPr marL="355600" indent="-355600" algn="justLow">
              <a:tabLst>
                <a:tab pos="2624138" algn="l"/>
              </a:tabLst>
            </a:pPr>
            <a:r>
              <a:rPr lang="id-ID" altLang="zh-CN" sz="2800" dirty="0" smtClean="0"/>
              <a:t>4</a:t>
            </a:r>
            <a:r>
              <a:rPr lang="id-ID" altLang="zh-CN" sz="2800" dirty="0"/>
              <a:t>.	</a:t>
            </a:r>
            <a:r>
              <a:rPr lang="en-US" altLang="zh-CN" sz="2800" dirty="0" err="1">
                <a:ea typeface="SimSun" pitchFamily="2" charset="-122"/>
              </a:rPr>
              <a:t>Diketahui</a:t>
            </a:r>
            <a:r>
              <a:rPr lang="en-US" altLang="zh-CN" sz="2800" dirty="0">
                <a:ea typeface="SimSun" pitchFamily="2" charset="-122"/>
              </a:rPr>
              <a:t> </a:t>
            </a:r>
            <a:r>
              <a:rPr lang="en-US" altLang="zh-CN" sz="2800" dirty="0" err="1">
                <a:ea typeface="SimSun" pitchFamily="2" charset="-122"/>
              </a:rPr>
              <a:t>indeks</a:t>
            </a:r>
            <a:r>
              <a:rPr lang="en-US" altLang="zh-CN" sz="2800" dirty="0">
                <a:ea typeface="SimSun" pitchFamily="2" charset="-122"/>
              </a:rPr>
              <a:t> </a:t>
            </a:r>
            <a:r>
              <a:rPr lang="en-US" altLang="zh-CN" sz="2800" dirty="0" err="1">
                <a:ea typeface="SimSun" pitchFamily="2" charset="-122"/>
              </a:rPr>
              <a:t>kepuasan</a:t>
            </a:r>
            <a:r>
              <a:rPr lang="en-US" altLang="zh-CN" sz="2800" dirty="0">
                <a:ea typeface="SimSun" pitchFamily="2" charset="-122"/>
              </a:rPr>
              <a:t> </a:t>
            </a:r>
            <a:r>
              <a:rPr lang="en-US" altLang="zh-CN" sz="2800" dirty="0" err="1">
                <a:ea typeface="SimSun" pitchFamily="2" charset="-122"/>
              </a:rPr>
              <a:t>masyarakat</a:t>
            </a:r>
            <a:r>
              <a:rPr lang="en-US" altLang="zh-CN" sz="2800" dirty="0">
                <a:ea typeface="SimSun" pitchFamily="2" charset="-122"/>
              </a:rPr>
              <a:t> </a:t>
            </a:r>
            <a:r>
              <a:rPr lang="en-US" altLang="zh-CN" sz="2800" dirty="0" err="1">
                <a:ea typeface="SimSun" pitchFamily="2" charset="-122"/>
              </a:rPr>
              <a:t>secara</a:t>
            </a:r>
            <a:r>
              <a:rPr lang="en-US" altLang="zh-CN" sz="2800" dirty="0">
                <a:ea typeface="SimSun" pitchFamily="2" charset="-122"/>
              </a:rPr>
              <a:t> </a:t>
            </a:r>
            <a:r>
              <a:rPr lang="en-US" altLang="zh-CN" sz="2800" dirty="0" err="1">
                <a:ea typeface="SimSun" pitchFamily="2" charset="-122"/>
              </a:rPr>
              <a:t>menyeluruh</a:t>
            </a:r>
            <a:r>
              <a:rPr lang="en-US" altLang="zh-CN" sz="2800" dirty="0">
                <a:ea typeface="SimSun" pitchFamily="2" charset="-122"/>
              </a:rPr>
              <a:t> </a:t>
            </a:r>
            <a:r>
              <a:rPr lang="en-US" altLang="zh-CN" sz="2800" dirty="0" err="1">
                <a:ea typeface="SimSun" pitchFamily="2" charset="-122"/>
              </a:rPr>
              <a:t>terhadap</a:t>
            </a:r>
            <a:r>
              <a:rPr lang="en-US" altLang="zh-CN" sz="2800" dirty="0">
                <a:ea typeface="SimSun" pitchFamily="2" charset="-122"/>
              </a:rPr>
              <a:t> </a:t>
            </a:r>
            <a:r>
              <a:rPr lang="en-US" altLang="zh-CN" sz="2800" dirty="0" err="1">
                <a:ea typeface="SimSun" pitchFamily="2" charset="-122"/>
              </a:rPr>
              <a:t>hasil</a:t>
            </a:r>
            <a:r>
              <a:rPr lang="en-US" altLang="zh-CN" sz="2800" dirty="0">
                <a:ea typeface="SimSun" pitchFamily="2" charset="-122"/>
              </a:rPr>
              <a:t> </a:t>
            </a:r>
            <a:r>
              <a:rPr lang="en-US" altLang="zh-CN" sz="2800" dirty="0" err="1">
                <a:ea typeface="SimSun" pitchFamily="2" charset="-122"/>
              </a:rPr>
              <a:t>pelaksanaan</a:t>
            </a:r>
            <a:r>
              <a:rPr lang="en-US" altLang="zh-CN" sz="2800" dirty="0">
                <a:ea typeface="SimSun" pitchFamily="2" charset="-122"/>
              </a:rPr>
              <a:t> </a:t>
            </a:r>
            <a:r>
              <a:rPr lang="en-US" altLang="zh-CN" sz="2800" dirty="0" err="1">
                <a:ea typeface="SimSun" pitchFamily="2" charset="-122"/>
              </a:rPr>
              <a:t>pelayanan</a:t>
            </a:r>
            <a:r>
              <a:rPr lang="en-US" altLang="zh-CN" sz="2800" dirty="0">
                <a:ea typeface="SimSun" pitchFamily="2" charset="-122"/>
              </a:rPr>
              <a:t> </a:t>
            </a:r>
            <a:r>
              <a:rPr lang="en-US" altLang="zh-CN" sz="2800" dirty="0" err="1">
                <a:ea typeface="SimSun" pitchFamily="2" charset="-122"/>
              </a:rPr>
              <a:t>publik</a:t>
            </a:r>
            <a:r>
              <a:rPr lang="en-US" altLang="zh-CN" sz="2800" dirty="0">
                <a:ea typeface="SimSun" pitchFamily="2" charset="-122"/>
              </a:rPr>
              <a:t> </a:t>
            </a:r>
            <a:r>
              <a:rPr lang="en-US" altLang="zh-CN" sz="2800" dirty="0" err="1">
                <a:ea typeface="SimSun" pitchFamily="2" charset="-122"/>
              </a:rPr>
              <a:t>pada</a:t>
            </a:r>
            <a:r>
              <a:rPr lang="en-US" altLang="zh-CN" sz="2800" dirty="0">
                <a:ea typeface="SimSun" pitchFamily="2" charset="-122"/>
              </a:rPr>
              <a:t>  </a:t>
            </a:r>
            <a:r>
              <a:rPr lang="en-US" altLang="zh-CN" sz="2800" dirty="0" err="1">
                <a:ea typeface="SimSun" pitchFamily="2" charset="-122"/>
              </a:rPr>
              <a:t>lingkup</a:t>
            </a:r>
            <a:r>
              <a:rPr lang="en-US" altLang="zh-CN" sz="2800" dirty="0">
                <a:ea typeface="SimSun" pitchFamily="2" charset="-122"/>
              </a:rPr>
              <a:t> </a:t>
            </a:r>
            <a:r>
              <a:rPr lang="en-US" altLang="zh-CN" sz="2800" dirty="0" err="1">
                <a:ea typeface="SimSun" pitchFamily="2" charset="-122"/>
              </a:rPr>
              <a:t>Pemerintah</a:t>
            </a:r>
            <a:r>
              <a:rPr lang="en-US" altLang="zh-CN" sz="2800" dirty="0">
                <a:ea typeface="SimSun" pitchFamily="2" charset="-122"/>
              </a:rPr>
              <a:t> </a:t>
            </a:r>
            <a:r>
              <a:rPr lang="en-US" altLang="zh-CN" sz="2800" dirty="0" smtClean="0">
                <a:ea typeface="SimSun" pitchFamily="2" charset="-122"/>
              </a:rPr>
              <a:t>Daerah. </a:t>
            </a:r>
            <a:endParaRPr lang="id-ID" altLang="zh-CN" sz="2800" dirty="0"/>
          </a:p>
          <a:p>
            <a:pPr marL="355600" indent="-355600" algn="justLow">
              <a:tabLst>
                <a:tab pos="2624138" algn="l"/>
              </a:tabLst>
            </a:pPr>
            <a:endParaRPr lang="id-ID" altLang="zh-CN" sz="1000" dirty="0"/>
          </a:p>
          <a:p>
            <a:pPr marL="355600" indent="-355600" algn="justLow">
              <a:tabLst>
                <a:tab pos="2624138" algn="l"/>
              </a:tabLst>
            </a:pPr>
            <a:r>
              <a:rPr lang="id-ID" altLang="zh-CN" sz="2800" dirty="0"/>
              <a:t>5.	</a:t>
            </a:r>
            <a:r>
              <a:rPr lang="en-US" altLang="zh-CN" sz="2800" dirty="0" err="1">
                <a:ea typeface="SimSun" pitchFamily="2" charset="-122"/>
              </a:rPr>
              <a:t>Memacu</a:t>
            </a:r>
            <a:r>
              <a:rPr lang="en-US" altLang="zh-CN" sz="2800" dirty="0">
                <a:ea typeface="SimSun" pitchFamily="2" charset="-122"/>
              </a:rPr>
              <a:t> </a:t>
            </a:r>
            <a:r>
              <a:rPr lang="en-US" altLang="zh-CN" sz="2800" dirty="0" err="1">
                <a:ea typeface="SimSun" pitchFamily="2" charset="-122"/>
              </a:rPr>
              <a:t>persaingan</a:t>
            </a:r>
            <a:r>
              <a:rPr lang="en-US" altLang="zh-CN" sz="2800" dirty="0">
                <a:ea typeface="SimSun" pitchFamily="2" charset="-122"/>
              </a:rPr>
              <a:t> </a:t>
            </a:r>
            <a:r>
              <a:rPr lang="en-US" altLang="zh-CN" sz="2800" dirty="0" err="1">
                <a:ea typeface="SimSun" pitchFamily="2" charset="-122"/>
              </a:rPr>
              <a:t>positif</a:t>
            </a:r>
            <a:r>
              <a:rPr lang="en-US" altLang="zh-CN" sz="2800" dirty="0">
                <a:ea typeface="SimSun" pitchFamily="2" charset="-122"/>
              </a:rPr>
              <a:t>, </a:t>
            </a:r>
            <a:r>
              <a:rPr lang="en-US" altLang="zh-CN" sz="2800" dirty="0" err="1">
                <a:ea typeface="SimSun" pitchFamily="2" charset="-122"/>
              </a:rPr>
              <a:t>antar</a:t>
            </a:r>
            <a:r>
              <a:rPr lang="en-US" altLang="zh-CN" sz="2800" dirty="0">
                <a:ea typeface="SimSun" pitchFamily="2" charset="-122"/>
              </a:rPr>
              <a:t> unit </a:t>
            </a:r>
            <a:r>
              <a:rPr lang="en-US" altLang="zh-CN" sz="2800" dirty="0" err="1">
                <a:ea typeface="SimSun" pitchFamily="2" charset="-122"/>
              </a:rPr>
              <a:t>penyelenggara</a:t>
            </a:r>
            <a:r>
              <a:rPr lang="en-US" altLang="zh-CN" sz="2800" dirty="0">
                <a:ea typeface="SimSun" pitchFamily="2" charset="-122"/>
              </a:rPr>
              <a:t> </a:t>
            </a:r>
            <a:r>
              <a:rPr lang="en-US" altLang="zh-CN" sz="2800" dirty="0" err="1">
                <a:ea typeface="SimSun" pitchFamily="2" charset="-122"/>
              </a:rPr>
              <a:t>pelayanan</a:t>
            </a:r>
            <a:r>
              <a:rPr lang="en-US" altLang="zh-CN" sz="2800" dirty="0">
                <a:ea typeface="SimSun" pitchFamily="2" charset="-122"/>
              </a:rPr>
              <a:t> </a:t>
            </a:r>
            <a:r>
              <a:rPr lang="en-US" altLang="zh-CN" sz="2800" dirty="0" err="1">
                <a:ea typeface="SimSun" pitchFamily="2" charset="-122"/>
              </a:rPr>
              <a:t>pada</a:t>
            </a:r>
            <a:r>
              <a:rPr lang="en-US" altLang="zh-CN" sz="2800" dirty="0">
                <a:ea typeface="SimSun" pitchFamily="2" charset="-122"/>
              </a:rPr>
              <a:t> </a:t>
            </a:r>
            <a:r>
              <a:rPr lang="en-US" altLang="zh-CN" sz="2800" dirty="0" err="1">
                <a:ea typeface="SimSun" pitchFamily="2" charset="-122"/>
              </a:rPr>
              <a:t>lingkup</a:t>
            </a:r>
            <a:r>
              <a:rPr lang="en-US" altLang="zh-CN" sz="2800" dirty="0">
                <a:ea typeface="SimSun" pitchFamily="2" charset="-122"/>
              </a:rPr>
              <a:t> </a:t>
            </a:r>
            <a:r>
              <a:rPr lang="en-US" altLang="zh-CN" sz="2800" dirty="0" err="1">
                <a:ea typeface="SimSun" pitchFamily="2" charset="-122"/>
              </a:rPr>
              <a:t>Pemerintah</a:t>
            </a:r>
            <a:r>
              <a:rPr lang="en-US" altLang="zh-CN" sz="2800" dirty="0">
                <a:ea typeface="SimSun" pitchFamily="2" charset="-122"/>
              </a:rPr>
              <a:t> </a:t>
            </a:r>
            <a:r>
              <a:rPr lang="en-US" altLang="zh-CN" sz="2800" dirty="0" smtClean="0">
                <a:ea typeface="SimSun" pitchFamily="2" charset="-122"/>
              </a:rPr>
              <a:t>Daerah </a:t>
            </a:r>
            <a:r>
              <a:rPr lang="en-US" altLang="zh-CN" sz="2800" dirty="0" err="1">
                <a:ea typeface="SimSun" pitchFamily="2" charset="-122"/>
              </a:rPr>
              <a:t>dalam</a:t>
            </a:r>
            <a:r>
              <a:rPr lang="en-US" altLang="zh-CN" sz="2800" dirty="0">
                <a:ea typeface="SimSun" pitchFamily="2" charset="-122"/>
              </a:rPr>
              <a:t> </a:t>
            </a:r>
            <a:r>
              <a:rPr lang="en-US" altLang="zh-CN" sz="2800" dirty="0" err="1">
                <a:ea typeface="SimSun" pitchFamily="2" charset="-122"/>
              </a:rPr>
              <a:t>upaya</a:t>
            </a:r>
            <a:r>
              <a:rPr lang="en-US" altLang="zh-CN" sz="2800" dirty="0">
                <a:ea typeface="SimSun" pitchFamily="2" charset="-122"/>
              </a:rPr>
              <a:t> </a:t>
            </a:r>
            <a:r>
              <a:rPr lang="en-US" altLang="zh-CN" sz="2800" dirty="0" err="1">
                <a:ea typeface="SimSun" pitchFamily="2" charset="-122"/>
              </a:rPr>
              <a:t>peningkatan</a:t>
            </a:r>
            <a:r>
              <a:rPr lang="en-US" altLang="zh-CN" sz="2800" dirty="0">
                <a:ea typeface="SimSun" pitchFamily="2" charset="-122"/>
              </a:rPr>
              <a:t> </a:t>
            </a:r>
            <a:r>
              <a:rPr lang="en-US" altLang="zh-CN" sz="2800" dirty="0" err="1">
                <a:ea typeface="SimSun" pitchFamily="2" charset="-122"/>
              </a:rPr>
              <a:t>kinerja</a:t>
            </a:r>
            <a:r>
              <a:rPr lang="en-US" altLang="zh-CN" sz="2800" dirty="0">
                <a:ea typeface="SimSun" pitchFamily="2" charset="-122"/>
              </a:rPr>
              <a:t> </a:t>
            </a:r>
            <a:r>
              <a:rPr lang="en-US" altLang="zh-CN" sz="2800" dirty="0" err="1" smtClean="0">
                <a:ea typeface="SimSun" pitchFamily="2" charset="-122"/>
              </a:rPr>
              <a:t>pelayanan</a:t>
            </a:r>
            <a:r>
              <a:rPr lang="en-US" altLang="zh-CN" sz="2800" dirty="0" smtClean="0">
                <a:ea typeface="SimSun" pitchFamily="2" charset="-122"/>
              </a:rPr>
              <a:t>. </a:t>
            </a:r>
            <a:endParaRPr lang="id-ID" altLang="zh-CN" sz="2800" dirty="0"/>
          </a:p>
          <a:p>
            <a:pPr marL="355600" indent="-355600" algn="justLow">
              <a:tabLst>
                <a:tab pos="2624138" algn="l"/>
              </a:tabLst>
            </a:pPr>
            <a:endParaRPr lang="id-ID" altLang="zh-CN" sz="1000" dirty="0"/>
          </a:p>
          <a:p>
            <a:pPr marL="355600" indent="-355600" algn="justLow">
              <a:tabLst>
                <a:tab pos="2624138" algn="l"/>
              </a:tabLst>
            </a:pPr>
            <a:r>
              <a:rPr lang="id-ID" altLang="zh-CN" sz="2800" dirty="0"/>
              <a:t>6.	Bagi masyarakat dapat </a:t>
            </a:r>
            <a:r>
              <a:rPr lang="en-US" altLang="zh-CN" sz="2800" dirty="0" err="1">
                <a:ea typeface="SimSun" pitchFamily="2" charset="-122"/>
              </a:rPr>
              <a:t>mengetahui</a:t>
            </a:r>
            <a:r>
              <a:rPr lang="id-ID" altLang="zh-CN" sz="2800" dirty="0"/>
              <a:t> gambaran tentang kinerja unit </a:t>
            </a:r>
            <a:r>
              <a:rPr lang="id-ID" altLang="zh-CN" sz="2800" dirty="0" smtClean="0"/>
              <a:t>pelayanan</a:t>
            </a:r>
            <a:r>
              <a:rPr lang="en-US" altLang="zh-CN" sz="2800" dirty="0" smtClean="0"/>
              <a:t>.</a:t>
            </a:r>
            <a:endParaRPr lang="en-US" altLang="zh-CN" sz="2800" dirty="0">
              <a:solidFill>
                <a:schemeClr val="hlink"/>
              </a:solidFill>
              <a:ea typeface="SimSun" pitchFamily="2" charset="-122"/>
            </a:endParaRPr>
          </a:p>
        </p:txBody>
      </p:sp>
    </p:spTree>
  </p:cSld>
  <p:clrMapOvr>
    <a:masterClrMapping/>
  </p:clrMapOvr>
  <p:transition spd="med">
    <p:wipe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55576" y="980728"/>
            <a:ext cx="7221416" cy="637385"/>
          </a:xfrm>
          <a:blipFill>
            <a:blip r:embed="rId2"/>
            <a:tile tx="0" ty="0" sx="100000" sy="100000" flip="none" algn="tl"/>
          </a:blipFill>
        </p:spPr>
        <p:txBody>
          <a:bodyPr>
            <a:noAutofit/>
          </a:bodyPr>
          <a:lstStyle/>
          <a:p>
            <a:pPr algn="l"/>
            <a:r>
              <a:rPr lang="en-US" sz="4000" dirty="0" smtClean="0">
                <a:solidFill>
                  <a:schemeClr val="tx1"/>
                </a:solidFill>
                <a:latin typeface="Arial Narrow" panose="020B0606020202030204" pitchFamily="34" charset="0"/>
              </a:rPr>
              <a:t>IKM </a:t>
            </a:r>
            <a:r>
              <a:rPr lang="en-US" sz="4000" dirty="0" err="1" smtClean="0">
                <a:solidFill>
                  <a:schemeClr val="tx1"/>
                </a:solidFill>
                <a:latin typeface="Arial Narrow" panose="020B0606020202030204" pitchFamily="34" charset="0"/>
              </a:rPr>
              <a:t>Kab</a:t>
            </a:r>
            <a:r>
              <a:rPr lang="en-US" sz="4000" dirty="0" smtClean="0">
                <a:solidFill>
                  <a:schemeClr val="tx1"/>
                </a:solidFill>
                <a:latin typeface="Arial Narrow" panose="020B0606020202030204" pitchFamily="34" charset="0"/>
              </a:rPr>
              <a:t>. </a:t>
            </a:r>
            <a:r>
              <a:rPr lang="en-US" sz="4000" dirty="0" err="1" smtClean="0">
                <a:solidFill>
                  <a:schemeClr val="tx1"/>
                </a:solidFill>
                <a:latin typeface="Arial Narrow" panose="020B0606020202030204" pitchFamily="34" charset="0"/>
              </a:rPr>
              <a:t>Magelang</a:t>
            </a:r>
            <a:r>
              <a:rPr lang="en-US" sz="4000" dirty="0" smtClean="0">
                <a:solidFill>
                  <a:schemeClr val="tx1"/>
                </a:solidFill>
                <a:latin typeface="Arial Narrow" panose="020B0606020202030204" pitchFamily="34" charset="0"/>
              </a:rPr>
              <a:t> </a:t>
            </a:r>
            <a:r>
              <a:rPr lang="en-US" sz="4000" dirty="0" err="1" smtClean="0">
                <a:solidFill>
                  <a:schemeClr val="tx1"/>
                </a:solidFill>
                <a:latin typeface="Arial Narrow" panose="020B0606020202030204" pitchFamily="34" charset="0"/>
              </a:rPr>
              <a:t>Tahun</a:t>
            </a:r>
            <a:r>
              <a:rPr lang="en-US" sz="4000" dirty="0" smtClean="0">
                <a:solidFill>
                  <a:schemeClr val="tx1"/>
                </a:solidFill>
                <a:latin typeface="Arial Narrow" panose="020B0606020202030204" pitchFamily="34" charset="0"/>
              </a:rPr>
              <a:t> 2014</a:t>
            </a:r>
            <a:r>
              <a:rPr lang="id-ID" sz="4000" dirty="0" smtClean="0">
                <a:solidFill>
                  <a:schemeClr val="tx1"/>
                </a:solidFill>
                <a:latin typeface="Arial Narrow" panose="020B0606020202030204" pitchFamily="34" charset="0"/>
              </a:rPr>
              <a:t>-2018</a:t>
            </a:r>
            <a:r>
              <a:rPr lang="en-US" sz="4000" dirty="0" smtClean="0">
                <a:latin typeface="Arial Narrow" panose="020B0606020202030204" pitchFamily="34" charset="0"/>
              </a:rPr>
              <a:t/>
            </a:r>
            <a:br>
              <a:rPr lang="en-US" sz="4000" dirty="0" smtClean="0">
                <a:latin typeface="Arial Narrow" panose="020B0606020202030204" pitchFamily="34" charset="0"/>
              </a:rPr>
            </a:br>
            <a:endParaRPr lang="en-US" sz="4000" dirty="0">
              <a:latin typeface="Arial Narrow" panose="020B0606020202030204" pitchFamily="34" charset="0"/>
            </a:endParaRPr>
          </a:p>
        </p:txBody>
      </p:sp>
      <p:sp>
        <p:nvSpPr>
          <p:cNvPr id="3" name="Content Placeholder 2"/>
          <p:cNvSpPr>
            <a:spLocks noGrp="1"/>
          </p:cNvSpPr>
          <p:nvPr>
            <p:ph idx="1"/>
          </p:nvPr>
        </p:nvSpPr>
        <p:spPr>
          <a:xfrm>
            <a:off x="893096" y="1700808"/>
            <a:ext cx="7571184" cy="4176464"/>
          </a:xfrm>
        </p:spPr>
        <p:txBody>
          <a:bodyPr>
            <a:normAutofit/>
          </a:bodyPr>
          <a:lstStyle/>
          <a:p>
            <a:pPr marL="0" indent="0">
              <a:buNone/>
              <a:tabLst>
                <a:tab pos="1344613" algn="l"/>
                <a:tab pos="1703388" algn="l"/>
                <a:tab pos="3495675" algn="l"/>
              </a:tabLst>
            </a:pPr>
            <a:r>
              <a:rPr lang="id-ID" sz="4000" dirty="0" smtClean="0">
                <a:solidFill>
                  <a:schemeClr val="tx1"/>
                </a:solidFill>
                <a:latin typeface="Arial Narrow" panose="020B0606020202030204" pitchFamily="34" charset="0"/>
              </a:rPr>
              <a:t>2014</a:t>
            </a:r>
            <a:r>
              <a:rPr lang="id-ID" sz="4000" dirty="0">
                <a:solidFill>
                  <a:schemeClr val="tx1"/>
                </a:solidFill>
                <a:latin typeface="Arial Narrow" panose="020B0606020202030204" pitchFamily="34" charset="0"/>
              </a:rPr>
              <a:t> </a:t>
            </a:r>
            <a:r>
              <a:rPr lang="en-US" sz="4000" dirty="0" smtClean="0">
                <a:solidFill>
                  <a:schemeClr val="tx1"/>
                </a:solidFill>
                <a:latin typeface="Arial Narrow" panose="020B0606020202030204" pitchFamily="34" charset="0"/>
              </a:rPr>
              <a:t>: 	</a:t>
            </a:r>
            <a:r>
              <a:rPr lang="id-ID" sz="4000" dirty="0" smtClean="0">
                <a:solidFill>
                  <a:schemeClr val="tx1"/>
                </a:solidFill>
                <a:latin typeface="Arial Narrow" panose="020B0606020202030204" pitchFamily="34" charset="0"/>
              </a:rPr>
              <a:t>75,93	 (72 UPP)</a:t>
            </a:r>
            <a:endParaRPr lang="en-US" sz="4000" dirty="0" smtClean="0">
              <a:solidFill>
                <a:schemeClr val="tx1"/>
              </a:solidFill>
              <a:latin typeface="Arial Narrow" panose="020B0606020202030204" pitchFamily="34" charset="0"/>
            </a:endParaRPr>
          </a:p>
          <a:p>
            <a:pPr marL="0" indent="0">
              <a:buNone/>
              <a:tabLst>
                <a:tab pos="1344613" algn="l"/>
                <a:tab pos="1703388" algn="l"/>
                <a:tab pos="3495675" algn="l"/>
              </a:tabLst>
            </a:pPr>
            <a:r>
              <a:rPr lang="id-ID" sz="4000" dirty="0" smtClean="0">
                <a:solidFill>
                  <a:schemeClr val="tx1"/>
                </a:solidFill>
                <a:latin typeface="Arial Narrow" panose="020B0606020202030204" pitchFamily="34" charset="0"/>
              </a:rPr>
              <a:t>2015 </a:t>
            </a:r>
            <a:r>
              <a:rPr lang="en-US" sz="4000" dirty="0" smtClean="0">
                <a:solidFill>
                  <a:schemeClr val="tx1"/>
                </a:solidFill>
                <a:latin typeface="Arial Narrow" panose="020B0606020202030204" pitchFamily="34" charset="0"/>
              </a:rPr>
              <a:t>:	</a:t>
            </a:r>
            <a:r>
              <a:rPr lang="id-ID" sz="4000" dirty="0" smtClean="0">
                <a:solidFill>
                  <a:schemeClr val="tx1"/>
                </a:solidFill>
                <a:latin typeface="Arial Narrow" panose="020B0606020202030204" pitchFamily="34" charset="0"/>
              </a:rPr>
              <a:t>75,95	(120 UPP)</a:t>
            </a:r>
          </a:p>
          <a:p>
            <a:pPr marL="0" indent="0">
              <a:buNone/>
              <a:tabLst>
                <a:tab pos="1344613" algn="l"/>
                <a:tab pos="1703388" algn="l"/>
                <a:tab pos="3495675" algn="l"/>
              </a:tabLst>
            </a:pPr>
            <a:r>
              <a:rPr lang="id-ID" sz="4000" dirty="0" smtClean="0">
                <a:solidFill>
                  <a:schemeClr val="tx1"/>
                </a:solidFill>
                <a:latin typeface="Arial Narrow" panose="020B0606020202030204" pitchFamily="34" charset="0"/>
              </a:rPr>
              <a:t>2016 : 78,17           (150 UPP)</a:t>
            </a:r>
          </a:p>
          <a:p>
            <a:pPr marL="0" indent="0">
              <a:buNone/>
              <a:tabLst>
                <a:tab pos="1344613" algn="l"/>
                <a:tab pos="1703388" algn="l"/>
                <a:tab pos="3495675" algn="l"/>
              </a:tabLst>
            </a:pPr>
            <a:r>
              <a:rPr lang="id-ID" sz="4000" dirty="0" smtClean="0">
                <a:solidFill>
                  <a:schemeClr val="tx1"/>
                </a:solidFill>
                <a:latin typeface="Arial Narrow" panose="020B0606020202030204" pitchFamily="34" charset="0"/>
              </a:rPr>
              <a:t>2017 : 78,32           (150 UPP)</a:t>
            </a:r>
          </a:p>
          <a:p>
            <a:pPr marL="0" indent="0">
              <a:buNone/>
              <a:tabLst>
                <a:tab pos="1344613" algn="l"/>
                <a:tab pos="1703388" algn="l"/>
                <a:tab pos="3495675" algn="l"/>
              </a:tabLst>
            </a:pPr>
            <a:r>
              <a:rPr lang="id-ID" sz="4000" dirty="0" smtClean="0">
                <a:solidFill>
                  <a:schemeClr val="tx1"/>
                </a:solidFill>
                <a:latin typeface="Arial Narrow" panose="020B0606020202030204" pitchFamily="34" charset="0"/>
              </a:rPr>
              <a:t>2018 : 82.01           (155 UPP)</a:t>
            </a:r>
            <a:endParaRPr lang="en-US" sz="4000" dirty="0" smtClean="0">
              <a:solidFill>
                <a:schemeClr val="tx1"/>
              </a:solidFill>
              <a:latin typeface="Arial Narrow" panose="020B0606020202030204" pitchFamily="34" charset="0"/>
            </a:endParaRPr>
          </a:p>
          <a:p>
            <a:pPr marL="0" indent="0">
              <a:buNone/>
              <a:tabLst>
                <a:tab pos="1023938" algn="l"/>
                <a:tab pos="1377950" algn="l"/>
              </a:tabLst>
            </a:pPr>
            <a:endParaRPr lang="en-US" sz="4000" dirty="0" smtClean="0">
              <a:solidFill>
                <a:schemeClr val="tx1"/>
              </a:solidFill>
            </a:endParaRPr>
          </a:p>
        </p:txBody>
      </p:sp>
      <p:sp>
        <p:nvSpPr>
          <p:cNvPr id="4" name="Slide Number Placeholder 3"/>
          <p:cNvSpPr>
            <a:spLocks noGrp="1"/>
          </p:cNvSpPr>
          <p:nvPr>
            <p:ph type="sldNum" sz="quarter" idx="12"/>
          </p:nvPr>
        </p:nvSpPr>
        <p:spPr/>
        <p:txBody>
          <a:bodyPr/>
          <a:lstStyle/>
          <a:p>
            <a:pPr>
              <a:defRPr/>
            </a:pPr>
            <a:fld id="{ED63E637-ABB3-47CB-AB6C-605B4425A45E}" type="slidenum">
              <a:rPr lang="en-US" smtClean="0"/>
              <a:pPr>
                <a:defRPr/>
              </a:pPr>
              <a:t>15</a:t>
            </a:fld>
            <a:endParaRPr lang="en-US" dirty="0"/>
          </a:p>
        </p:txBody>
      </p:sp>
    </p:spTree>
    <p:extLst>
      <p:ext uri="{BB962C8B-B14F-4D97-AF65-F5344CB8AC3E}">
        <p14:creationId xmlns:p14="http://schemas.microsoft.com/office/powerpoint/2010/main" val="1173125171"/>
      </p:ext>
    </p:extLst>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11228" y="686630"/>
            <a:ext cx="8229600" cy="1143000"/>
          </a:xfrm>
        </p:spPr>
        <p:txBody>
          <a:bodyPr>
            <a:normAutofit/>
          </a:bodyPr>
          <a:lstStyle/>
          <a:p>
            <a:pPr algn="l"/>
            <a:r>
              <a:rPr lang="en-US" sz="4000" b="1" dirty="0" err="1" smtClean="0">
                <a:solidFill>
                  <a:schemeClr val="tx1"/>
                </a:solidFill>
                <a:latin typeface="Arial Narrow" panose="020B0606020202030204" pitchFamily="34" charset="0"/>
              </a:rPr>
              <a:t>Pelaksanaan</a:t>
            </a:r>
            <a:r>
              <a:rPr lang="en-US" sz="4000" b="1" dirty="0" smtClean="0">
                <a:solidFill>
                  <a:schemeClr val="tx1"/>
                </a:solidFill>
                <a:latin typeface="Arial Narrow" panose="020B0606020202030204" pitchFamily="34" charset="0"/>
              </a:rPr>
              <a:t> </a:t>
            </a:r>
            <a:r>
              <a:rPr lang="en-US" sz="4000" b="1" dirty="0" err="1" smtClean="0">
                <a:solidFill>
                  <a:schemeClr val="tx1"/>
                </a:solidFill>
                <a:latin typeface="Arial Narrow" panose="020B0606020202030204" pitchFamily="34" charset="0"/>
              </a:rPr>
              <a:t>Surve</a:t>
            </a:r>
            <a:r>
              <a:rPr lang="id-ID" sz="4000" b="1" dirty="0" smtClean="0">
                <a:solidFill>
                  <a:schemeClr val="tx1"/>
                </a:solidFill>
                <a:latin typeface="Arial Narrow" panose="020B0606020202030204" pitchFamily="34" charset="0"/>
              </a:rPr>
              <a:t>i</a:t>
            </a:r>
            <a:r>
              <a:rPr lang="en-US" sz="4000" b="1" dirty="0" smtClean="0">
                <a:solidFill>
                  <a:schemeClr val="tx1"/>
                </a:solidFill>
                <a:latin typeface="Arial Narrow" panose="020B0606020202030204" pitchFamily="34" charset="0"/>
              </a:rPr>
              <a:t> IKM 201</a:t>
            </a:r>
            <a:r>
              <a:rPr lang="id-ID" sz="4000" b="1" dirty="0" smtClean="0">
                <a:solidFill>
                  <a:schemeClr val="tx1"/>
                </a:solidFill>
                <a:latin typeface="Arial Narrow" panose="020B0606020202030204" pitchFamily="34" charset="0"/>
              </a:rPr>
              <a:t>9</a:t>
            </a:r>
            <a:endParaRPr lang="en-US" sz="4000" b="1" dirty="0">
              <a:solidFill>
                <a:schemeClr val="tx1"/>
              </a:solidFill>
              <a:latin typeface="Arial Narrow" panose="020B0606020202030204" pitchFamily="34" charset="0"/>
            </a:endParaRPr>
          </a:p>
        </p:txBody>
      </p:sp>
      <p:sp>
        <p:nvSpPr>
          <p:cNvPr id="3" name="Content Placeholder 2"/>
          <p:cNvSpPr>
            <a:spLocks noGrp="1"/>
          </p:cNvSpPr>
          <p:nvPr>
            <p:ph idx="1"/>
          </p:nvPr>
        </p:nvSpPr>
        <p:spPr>
          <a:xfrm>
            <a:off x="179512" y="1628800"/>
            <a:ext cx="8856984" cy="3973110"/>
          </a:xfrm>
        </p:spPr>
        <p:txBody>
          <a:bodyPr>
            <a:normAutofit fontScale="77500" lnSpcReduction="20000"/>
          </a:bodyPr>
          <a:lstStyle/>
          <a:p>
            <a:pPr>
              <a:buNone/>
              <a:tabLst>
                <a:tab pos="3889375" algn="l"/>
                <a:tab pos="4121150" algn="l"/>
              </a:tabLst>
            </a:pPr>
            <a:r>
              <a:rPr lang="en-US" sz="2800" b="1" dirty="0" err="1" smtClean="0"/>
              <a:t>Pelaksana</a:t>
            </a:r>
            <a:r>
              <a:rPr lang="en-US" sz="2800" b="1" dirty="0" smtClean="0"/>
              <a:t> Survey 	: 	</a:t>
            </a:r>
            <a:r>
              <a:rPr lang="id-ID" sz="2800" b="1" dirty="0" smtClean="0">
                <a:solidFill>
                  <a:srgbClr val="FF0000"/>
                </a:solidFill>
              </a:rPr>
              <a:t>155</a:t>
            </a:r>
            <a:r>
              <a:rPr lang="en-US" sz="2800" b="1" dirty="0" smtClean="0">
                <a:solidFill>
                  <a:srgbClr val="FF0000"/>
                </a:solidFill>
              </a:rPr>
              <a:t> UPP</a:t>
            </a:r>
            <a:endParaRPr lang="id-ID" sz="2800" b="1" dirty="0" smtClean="0">
              <a:solidFill>
                <a:srgbClr val="FF0000"/>
              </a:solidFill>
            </a:endParaRPr>
          </a:p>
          <a:p>
            <a:pPr marL="4033838" indent="20638">
              <a:buNone/>
              <a:tabLst>
                <a:tab pos="3859213" algn="l"/>
                <a:tab pos="3889375" algn="l"/>
              </a:tabLst>
            </a:pPr>
            <a:r>
              <a:rPr lang="id-ID" sz="2800" b="1" dirty="0" smtClean="0"/>
              <a:t>-Badan 2              -Bagian 1</a:t>
            </a:r>
          </a:p>
          <a:p>
            <a:pPr marL="4033838" indent="20638">
              <a:buNone/>
              <a:tabLst>
                <a:tab pos="3859213" algn="l"/>
                <a:tab pos="3889375" algn="l"/>
              </a:tabLst>
            </a:pPr>
            <a:r>
              <a:rPr lang="id-ID" sz="2800" b="1" dirty="0" smtClean="0"/>
              <a:t>-Dinas 17              -SMP/Satap 59</a:t>
            </a:r>
          </a:p>
          <a:p>
            <a:pPr marL="4033838" indent="20638">
              <a:buNone/>
              <a:tabLst>
                <a:tab pos="3859213" algn="l"/>
                <a:tab pos="3889375" algn="l"/>
              </a:tabLst>
            </a:pPr>
            <a:r>
              <a:rPr lang="id-ID" sz="2800" b="1" dirty="0" smtClean="0"/>
              <a:t>-</a:t>
            </a:r>
            <a:r>
              <a:rPr lang="id-ID" sz="2800" b="1" dirty="0"/>
              <a:t>Kecamatan </a:t>
            </a:r>
            <a:r>
              <a:rPr lang="id-ID" sz="2800" b="1" dirty="0" smtClean="0"/>
              <a:t>21   -</a:t>
            </a:r>
            <a:r>
              <a:rPr lang="id-ID" sz="2800" b="1" dirty="0"/>
              <a:t>SD Unggulan 21</a:t>
            </a:r>
          </a:p>
          <a:p>
            <a:pPr marL="4033838" indent="20638">
              <a:buNone/>
              <a:tabLst>
                <a:tab pos="3859213" algn="l"/>
                <a:tab pos="3889375" algn="l"/>
              </a:tabLst>
            </a:pPr>
            <a:r>
              <a:rPr lang="id-ID" sz="2800" b="1" dirty="0"/>
              <a:t>-Kelurahan </a:t>
            </a:r>
            <a:r>
              <a:rPr lang="id-ID" sz="2800" b="1" dirty="0" smtClean="0"/>
              <a:t>5        -Puskesmas 29</a:t>
            </a:r>
            <a:endParaRPr lang="id-ID" sz="2800" b="1" dirty="0"/>
          </a:p>
          <a:p>
            <a:pPr marL="4033838" indent="20638">
              <a:buNone/>
              <a:tabLst>
                <a:tab pos="3859213" algn="l"/>
                <a:tab pos="3889375" algn="l"/>
              </a:tabLst>
            </a:pPr>
            <a:endParaRPr lang="id-ID" sz="2800" b="1" dirty="0" smtClean="0"/>
          </a:p>
          <a:p>
            <a:pPr marL="4121150" indent="-4121150">
              <a:buNone/>
              <a:tabLst>
                <a:tab pos="3889375" algn="l"/>
                <a:tab pos="4121150" algn="l"/>
              </a:tabLst>
            </a:pPr>
            <a:r>
              <a:rPr lang="en-US" sz="2800" b="1" dirty="0" err="1" smtClean="0"/>
              <a:t>Waktu</a:t>
            </a:r>
            <a:r>
              <a:rPr lang="en-US" sz="2800" b="1" dirty="0" smtClean="0"/>
              <a:t> 	: </a:t>
            </a:r>
            <a:r>
              <a:rPr lang="id-ID" sz="2800" b="1" dirty="0" smtClean="0"/>
              <a:t>April</a:t>
            </a:r>
            <a:r>
              <a:rPr lang="en-US" sz="2800" b="1" dirty="0" smtClean="0"/>
              <a:t> </a:t>
            </a:r>
            <a:r>
              <a:rPr lang="en-US" sz="2800" b="1" dirty="0" err="1" smtClean="0"/>
              <a:t>s.d.</a:t>
            </a:r>
            <a:r>
              <a:rPr lang="en-US" sz="2800" b="1" dirty="0" smtClean="0"/>
              <a:t> </a:t>
            </a:r>
            <a:r>
              <a:rPr lang="id-ID" sz="2800" b="1" dirty="0" smtClean="0"/>
              <a:t>Juni</a:t>
            </a:r>
            <a:r>
              <a:rPr lang="en-US" sz="2800" b="1" dirty="0" smtClean="0"/>
              <a:t> 201</a:t>
            </a:r>
            <a:r>
              <a:rPr lang="id-ID" sz="2800" b="1" dirty="0" smtClean="0"/>
              <a:t>9</a:t>
            </a:r>
            <a:endParaRPr lang="en-US" sz="2800" b="1" dirty="0" smtClean="0"/>
          </a:p>
          <a:p>
            <a:pPr>
              <a:buNone/>
              <a:tabLst>
                <a:tab pos="3889375" algn="l"/>
                <a:tab pos="4121150" algn="l"/>
              </a:tabLst>
            </a:pPr>
            <a:r>
              <a:rPr lang="en-US" sz="2800" b="1" dirty="0" err="1" smtClean="0"/>
              <a:t>Sistem</a:t>
            </a:r>
            <a:r>
              <a:rPr lang="en-US" sz="2800" b="1" dirty="0" smtClean="0"/>
              <a:t> </a:t>
            </a:r>
            <a:r>
              <a:rPr lang="en-US" sz="2800" b="1" dirty="0" err="1" smtClean="0"/>
              <a:t>Pelaksanaan</a:t>
            </a:r>
            <a:r>
              <a:rPr lang="en-US" sz="2800" b="1" dirty="0" smtClean="0"/>
              <a:t> 	: </a:t>
            </a:r>
            <a:r>
              <a:rPr lang="en-US" sz="2800" b="1" dirty="0" err="1" smtClean="0"/>
              <a:t>Mandiri</a:t>
            </a:r>
            <a:r>
              <a:rPr lang="en-US" sz="2800" b="1" dirty="0" smtClean="0"/>
              <a:t>. </a:t>
            </a:r>
          </a:p>
          <a:p>
            <a:pPr marL="4121150" indent="-4121150">
              <a:buNone/>
              <a:tabLst>
                <a:tab pos="3889375" algn="l"/>
                <a:tab pos="4121150" algn="l"/>
              </a:tabLst>
            </a:pPr>
            <a:r>
              <a:rPr lang="en-US" sz="2800" b="1" dirty="0" err="1" smtClean="0"/>
              <a:t>Teknik</a:t>
            </a:r>
            <a:r>
              <a:rPr lang="en-US" sz="2800" b="1" dirty="0" smtClean="0"/>
              <a:t> </a:t>
            </a:r>
            <a:r>
              <a:rPr lang="en-US" sz="2800" b="1" dirty="0" err="1" smtClean="0"/>
              <a:t>survei</a:t>
            </a:r>
            <a:r>
              <a:rPr lang="en-US" sz="2800" b="1" dirty="0" smtClean="0"/>
              <a:t>	:</a:t>
            </a:r>
            <a:r>
              <a:rPr lang="id-ID" sz="2800" b="1" dirty="0" smtClean="0"/>
              <a:t> </a:t>
            </a:r>
            <a:r>
              <a:rPr lang="en-US" sz="2800" b="1" dirty="0" err="1" smtClean="0"/>
              <a:t>menggunakan</a:t>
            </a:r>
            <a:r>
              <a:rPr lang="en-US" sz="2800" b="1" dirty="0" smtClean="0"/>
              <a:t> </a:t>
            </a:r>
            <a:r>
              <a:rPr lang="en-US" sz="2800" b="1" dirty="0" err="1" smtClean="0"/>
              <a:t>kuesioner</a:t>
            </a:r>
            <a:endParaRPr lang="en-US" sz="2800" b="1" dirty="0"/>
          </a:p>
        </p:txBody>
      </p:sp>
      <p:sp>
        <p:nvSpPr>
          <p:cNvPr id="4" name="Slide Number Placeholder 3"/>
          <p:cNvSpPr>
            <a:spLocks noGrp="1"/>
          </p:cNvSpPr>
          <p:nvPr>
            <p:ph type="sldNum" sz="quarter" idx="12"/>
          </p:nvPr>
        </p:nvSpPr>
        <p:spPr/>
        <p:txBody>
          <a:bodyPr/>
          <a:lstStyle/>
          <a:p>
            <a:pPr>
              <a:defRPr/>
            </a:pPr>
            <a:fld id="{ED63E637-ABB3-47CB-AB6C-605B4425A45E}" type="slidenum">
              <a:rPr lang="en-US" smtClean="0"/>
              <a:pPr>
                <a:defRPr/>
              </a:pPr>
              <a:t>16</a:t>
            </a:fld>
            <a:endParaRPr lang="en-US"/>
          </a:p>
        </p:txBody>
      </p:sp>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Slide Number Placeholder 4"/>
          <p:cNvSpPr>
            <a:spLocks noGrp="1"/>
          </p:cNvSpPr>
          <p:nvPr>
            <p:ph type="sldNum" sz="quarter" idx="12"/>
          </p:nvPr>
        </p:nvSpPr>
        <p:spPr/>
        <p:txBody>
          <a:bodyPr/>
          <a:lstStyle/>
          <a:p>
            <a:pPr>
              <a:defRPr/>
            </a:pPr>
            <a:fld id="{CD131986-3C0D-45D8-859F-15476E2669AA}" type="slidenum">
              <a:rPr lang="en-US"/>
              <a:pPr>
                <a:defRPr/>
              </a:pPr>
              <a:t>17</a:t>
            </a:fld>
            <a:endParaRPr lang="en-US"/>
          </a:p>
        </p:txBody>
      </p:sp>
      <p:sp>
        <p:nvSpPr>
          <p:cNvPr id="23555" name="Rectangle 5"/>
          <p:cNvSpPr>
            <a:spLocks noChangeArrowheads="1"/>
          </p:cNvSpPr>
          <p:nvPr/>
        </p:nvSpPr>
        <p:spPr bwMode="auto">
          <a:xfrm>
            <a:off x="68263" y="68263"/>
            <a:ext cx="8993187" cy="4692650"/>
          </a:xfrm>
          <a:prstGeom prst="rect">
            <a:avLst/>
          </a:prstGeom>
          <a:solidFill>
            <a:schemeClr val="bg1"/>
          </a:solidFill>
          <a:ln w="9525">
            <a:solidFill>
              <a:schemeClr val="tx1"/>
            </a:solidFill>
            <a:miter lim="800000"/>
            <a:headEnd/>
            <a:tailEnd/>
          </a:ln>
        </p:spPr>
        <p:txBody>
          <a:bodyPr wrap="none" anchor="ctr"/>
          <a:lstStyle/>
          <a:p>
            <a:endParaRPr lang="id-ID"/>
          </a:p>
        </p:txBody>
      </p:sp>
      <p:grpSp>
        <p:nvGrpSpPr>
          <p:cNvPr id="2" name="Group 4"/>
          <p:cNvGrpSpPr>
            <a:grpSpLocks/>
          </p:cNvGrpSpPr>
          <p:nvPr/>
        </p:nvGrpSpPr>
        <p:grpSpPr bwMode="auto">
          <a:xfrm>
            <a:off x="153988" y="158750"/>
            <a:ext cx="8775264" cy="4352586"/>
            <a:chOff x="97" y="100"/>
            <a:chExt cx="5669" cy="2660"/>
          </a:xfrm>
          <a:noFill/>
        </p:grpSpPr>
        <p:sp useBgFill="1">
          <p:nvSpPr>
            <p:cNvPr id="23558" name="Text Box 2"/>
            <p:cNvSpPr txBox="1">
              <a:spLocks noChangeArrowheads="1"/>
            </p:cNvSpPr>
            <p:nvPr/>
          </p:nvSpPr>
          <p:spPr bwMode="auto">
            <a:xfrm>
              <a:off x="97" y="635"/>
              <a:ext cx="5669" cy="2125"/>
            </a:xfrm>
            <a:prstGeom prst="rect">
              <a:avLst/>
            </a:prstGeom>
            <a:ln w="9525">
              <a:noFill/>
              <a:miter lim="800000"/>
              <a:headEnd/>
              <a:tailEnd/>
            </a:ln>
          </p:spPr>
          <p:txBody>
            <a:bodyPr wrap="square">
              <a:spAutoFit/>
            </a:bodyPr>
            <a:lstStyle/>
            <a:p>
              <a:pPr marL="457200" indent="-457200" algn="just">
                <a:buAutoNum type="arabicPeriod"/>
                <a:tabLst>
                  <a:tab pos="355600" algn="l"/>
                </a:tabLst>
              </a:pPr>
              <a:r>
                <a:rPr lang="id-ID" altLang="zh-CN" sz="2000" b="1" dirty="0" smtClean="0"/>
                <a:t>Setiap </a:t>
              </a:r>
              <a:r>
                <a:rPr lang="en-US" altLang="zh-CN" sz="2000" b="1" dirty="0" smtClean="0"/>
                <a:t>UPP</a:t>
              </a:r>
              <a:r>
                <a:rPr lang="id-ID" altLang="zh-CN" sz="2000" b="1" dirty="0" smtClean="0"/>
                <a:t> </a:t>
              </a:r>
              <a:r>
                <a:rPr lang="id-ID" altLang="zh-CN" sz="2000" b="1" dirty="0"/>
                <a:t>perlu menunjuk atau menugaskan unit kerja tertentu yang secara independen dapat  melakukan pemantauan dan evaluasi pelaksanaan penilaian Indeks Kepuasan Masyarakat (IKM)</a:t>
              </a:r>
              <a:r>
                <a:rPr lang="en-US" altLang="zh-CN" sz="2000" b="1" dirty="0">
                  <a:ea typeface="SimSun" pitchFamily="2" charset="-122"/>
                </a:rPr>
                <a:t>.</a:t>
              </a:r>
              <a:endParaRPr lang="en-US" sz="2000" b="1" dirty="0">
                <a:solidFill>
                  <a:schemeClr val="hlink"/>
                </a:solidFill>
              </a:endParaRPr>
            </a:p>
            <a:p>
              <a:pPr marL="457200" indent="-457200" algn="just">
                <a:buAutoNum type="arabicPeriod"/>
                <a:tabLst>
                  <a:tab pos="355600" algn="l"/>
                </a:tabLst>
              </a:pPr>
              <a:r>
                <a:rPr lang="en-US" altLang="zh-CN" sz="2000" b="1" dirty="0" smtClean="0">
                  <a:ea typeface="SimSun" pitchFamily="2" charset="-122"/>
                </a:rPr>
                <a:t>M</a:t>
              </a:r>
              <a:r>
                <a:rPr lang="id-ID" altLang="zh-CN" sz="2000" b="1" dirty="0"/>
                <a:t>elaporkan hasil pemantauan kinerja unit pelayanan kepada pimpinan </a:t>
              </a:r>
              <a:r>
                <a:rPr lang="en-US" altLang="zh-CN" sz="2000" b="1" dirty="0" smtClean="0"/>
                <a:t>UPP y</a:t>
              </a:r>
              <a:r>
                <a:rPr lang="id-ID" altLang="zh-CN" sz="2000" b="1" dirty="0" smtClean="0"/>
                <a:t>ang </a:t>
              </a:r>
              <a:r>
                <a:rPr lang="id-ID" altLang="zh-CN" sz="2000" b="1" dirty="0"/>
                <a:t>bersangkutan, sebagai bahan penyusunan kebijakan dalam rangka peningkatan kualitas pelayanan publik</a:t>
              </a:r>
              <a:r>
                <a:rPr lang="en-US" altLang="zh-CN" sz="2000" b="1" dirty="0">
                  <a:ea typeface="SimSun" pitchFamily="2" charset="-122"/>
                </a:rPr>
                <a:t> </a:t>
              </a:r>
              <a:r>
                <a:rPr lang="en-US" altLang="zh-CN" sz="2000" b="1" dirty="0" smtClean="0">
                  <a:ea typeface="SimSun" pitchFamily="2" charset="-122"/>
                </a:rPr>
                <a:t>.</a:t>
              </a:r>
              <a:endParaRPr lang="en-US" sz="2000" b="1" dirty="0">
                <a:solidFill>
                  <a:schemeClr val="hlink"/>
                </a:solidFill>
              </a:endParaRPr>
            </a:p>
            <a:p>
              <a:pPr marL="457200" indent="-457200" algn="just">
                <a:buAutoNum type="arabicPeriod" startAt="3"/>
                <a:tabLst>
                  <a:tab pos="355600" algn="l"/>
                </a:tabLst>
              </a:pPr>
              <a:r>
                <a:rPr lang="id-ID" altLang="zh-CN" sz="2000" b="1" dirty="0" smtClean="0"/>
                <a:t>Dalam </a:t>
              </a:r>
              <a:r>
                <a:rPr lang="id-ID" altLang="zh-CN" sz="2000" b="1" dirty="0"/>
                <a:t>rangka peningkatan transparansi hasil penyusunan IKM unit pelayanan, rencana dan tindaklanjutnya wajib dipublikasikan kepada </a:t>
              </a:r>
              <a:r>
                <a:rPr lang="id-ID" altLang="zh-CN" sz="2000" b="1" dirty="0" smtClean="0"/>
                <a:t>masyarakat</a:t>
              </a:r>
              <a:r>
                <a:rPr lang="en-US" altLang="zh-CN" sz="2000" b="1" dirty="0" smtClean="0"/>
                <a:t>.</a:t>
              </a:r>
              <a:r>
                <a:rPr lang="en-US" altLang="zh-CN" sz="2000" b="1" dirty="0" smtClean="0">
                  <a:ea typeface="SimSun" pitchFamily="2" charset="-122"/>
                </a:rPr>
                <a:t>  </a:t>
              </a:r>
              <a:endParaRPr lang="id-ID" altLang="zh-CN" sz="2000" b="1" dirty="0"/>
            </a:p>
            <a:p>
              <a:pPr marL="457200" indent="-457200" algn="just">
                <a:buAutoNum type="arabicPeriod" startAt="3"/>
                <a:tabLst>
                  <a:tab pos="355600" algn="l"/>
                </a:tabLst>
              </a:pPr>
              <a:r>
                <a:rPr lang="id-ID" altLang="zh-CN" sz="2000" b="1" dirty="0" smtClean="0"/>
                <a:t>Dalam </a:t>
              </a:r>
              <a:r>
                <a:rPr lang="id-ID" altLang="zh-CN" sz="2000" b="1" dirty="0"/>
                <a:t>rangka pelaksanaan penyusunan IKM unit pelayanan, </a:t>
              </a:r>
              <a:r>
                <a:rPr lang="en-US" altLang="zh-CN" sz="2000" b="1" dirty="0" smtClean="0"/>
                <a:t>UPP</a:t>
              </a:r>
              <a:r>
                <a:rPr lang="id-ID" altLang="zh-CN" sz="2000" b="1" dirty="0" smtClean="0"/>
                <a:t> </a:t>
              </a:r>
              <a:r>
                <a:rPr lang="id-ID" altLang="zh-CN" sz="2000" b="1" dirty="0"/>
                <a:t>dapat melakukan konsultasi </a:t>
              </a:r>
              <a:r>
                <a:rPr lang="en-US" altLang="zh-CN" sz="2000" b="1" dirty="0" err="1" smtClean="0"/>
                <a:t>Bagian</a:t>
              </a:r>
              <a:r>
                <a:rPr lang="en-US" altLang="zh-CN" sz="2000" b="1" dirty="0" smtClean="0"/>
                <a:t> </a:t>
              </a:r>
              <a:r>
                <a:rPr lang="en-US" altLang="zh-CN" sz="2000" b="1" dirty="0" err="1" smtClean="0"/>
                <a:t>Organisasi</a:t>
              </a:r>
              <a:r>
                <a:rPr lang="en-US" altLang="zh-CN" sz="2000" b="1" dirty="0" smtClean="0"/>
                <a:t> </a:t>
              </a:r>
              <a:r>
                <a:rPr lang="en-US" altLang="zh-CN" sz="2000" b="1" dirty="0" err="1" smtClean="0"/>
                <a:t>Setda</a:t>
              </a:r>
              <a:r>
                <a:rPr lang="en-US" altLang="zh-CN" sz="2000" b="1" dirty="0" smtClean="0"/>
                <a:t>.</a:t>
              </a:r>
              <a:endParaRPr lang="id-ID" altLang="zh-CN" sz="2000" b="1" dirty="0"/>
            </a:p>
          </p:txBody>
        </p:sp>
        <p:sp>
          <p:nvSpPr>
            <p:cNvPr id="23559" name="Rectangle 3"/>
            <p:cNvSpPr>
              <a:spLocks noChangeArrowheads="1"/>
            </p:cNvSpPr>
            <p:nvPr/>
          </p:nvSpPr>
          <p:spPr bwMode="auto">
            <a:xfrm>
              <a:off x="113" y="100"/>
              <a:ext cx="5561" cy="480"/>
            </a:xfrm>
            <a:prstGeom prst="rect">
              <a:avLst/>
            </a:prstGeom>
            <a:grpFill/>
            <a:ln w="9525">
              <a:noFill/>
              <a:miter lim="800000"/>
              <a:headEnd/>
              <a:tailEnd/>
            </a:ln>
          </p:spPr>
          <p:txBody>
            <a:bodyPr>
              <a:spAutoFit/>
            </a:bodyPr>
            <a:lstStyle/>
            <a:p>
              <a:pPr algn="ctr"/>
              <a:r>
                <a:rPr lang="en-US" sz="2200" b="1" dirty="0"/>
                <a:t>PEMANTAUAN, EVALUASI DAN MEKANISME PELAPORAN</a:t>
              </a:r>
            </a:p>
            <a:p>
              <a:pPr algn="ctr"/>
              <a:r>
                <a:rPr lang="en-US" sz="2200" b="1" dirty="0"/>
                <a:t>HASIL PENILAIAN INDEKS KEPUASAN MASYARAKAT</a:t>
              </a:r>
            </a:p>
          </p:txBody>
        </p:sp>
      </p:grpSp>
      <p:sp>
        <p:nvSpPr>
          <p:cNvPr id="23557" name="Rectangle 6"/>
          <p:cNvSpPr>
            <a:spLocks noChangeArrowheads="1"/>
          </p:cNvSpPr>
          <p:nvPr/>
        </p:nvSpPr>
        <p:spPr bwMode="auto">
          <a:xfrm>
            <a:off x="63500" y="5454673"/>
            <a:ext cx="8993188" cy="1046440"/>
          </a:xfrm>
          <a:prstGeom prst="rect">
            <a:avLst/>
          </a:prstGeom>
          <a:solidFill>
            <a:schemeClr val="bg1"/>
          </a:solidFill>
          <a:ln w="9525">
            <a:solidFill>
              <a:schemeClr val="tx1"/>
            </a:solidFill>
            <a:miter lim="800000"/>
            <a:headEnd/>
            <a:tailEnd/>
          </a:ln>
        </p:spPr>
        <p:txBody>
          <a:bodyPr>
            <a:spAutoFit/>
          </a:bodyPr>
          <a:lstStyle/>
          <a:p>
            <a:pPr algn="ctr"/>
            <a:r>
              <a:rPr lang="en-US" sz="2200" b="1" dirty="0"/>
              <a:t>SURVEI BERKESINAMBUNGAN</a:t>
            </a:r>
          </a:p>
          <a:p>
            <a:pPr algn="ctr"/>
            <a:r>
              <a:rPr lang="en-US" sz="2000" b="1" dirty="0" err="1" smtClean="0"/>
              <a:t>Jangka</a:t>
            </a:r>
            <a:r>
              <a:rPr lang="en-US" sz="2000" b="1" dirty="0" smtClean="0"/>
              <a:t> </a:t>
            </a:r>
            <a:r>
              <a:rPr lang="en-US" sz="2000" b="1" dirty="0" err="1"/>
              <a:t>waktu</a:t>
            </a:r>
            <a:r>
              <a:rPr lang="en-US" sz="2000" b="1" dirty="0"/>
              <a:t> </a:t>
            </a:r>
            <a:r>
              <a:rPr lang="en-US" sz="2000" b="1" dirty="0" err="1"/>
              <a:t>survei</a:t>
            </a:r>
            <a:r>
              <a:rPr lang="en-US" sz="2000" b="1" dirty="0"/>
              <a:t> 3 </a:t>
            </a:r>
            <a:r>
              <a:rPr lang="en-US" sz="2000" b="1" dirty="0" err="1"/>
              <a:t>bulan</a:t>
            </a:r>
            <a:r>
              <a:rPr lang="en-US" sz="2000" b="1" dirty="0"/>
              <a:t> </a:t>
            </a:r>
            <a:r>
              <a:rPr lang="en-US" sz="2000" b="1" dirty="0" err="1"/>
              <a:t>sampai</a:t>
            </a:r>
            <a:r>
              <a:rPr lang="en-US" sz="2000" b="1" dirty="0"/>
              <a:t> </a:t>
            </a:r>
            <a:r>
              <a:rPr lang="en-US" sz="2000" b="1" dirty="0" err="1"/>
              <a:t>dengan</a:t>
            </a:r>
            <a:r>
              <a:rPr lang="en-US" sz="2000" b="1" dirty="0"/>
              <a:t> 6 </a:t>
            </a:r>
            <a:r>
              <a:rPr lang="en-US" sz="2000" b="1" dirty="0" err="1"/>
              <a:t>bulan</a:t>
            </a:r>
            <a:r>
              <a:rPr lang="en-US" sz="2000" b="1" dirty="0"/>
              <a:t> </a:t>
            </a:r>
            <a:r>
              <a:rPr lang="en-US" sz="2000" b="1" dirty="0" err="1"/>
              <a:t>dan</a:t>
            </a:r>
            <a:endParaRPr lang="en-US" sz="2000" b="1" dirty="0"/>
          </a:p>
          <a:p>
            <a:pPr algn="ctr"/>
            <a:r>
              <a:rPr lang="en-US" sz="2000" b="1" dirty="0" err="1"/>
              <a:t>sekurang-kurangnya</a:t>
            </a:r>
            <a:r>
              <a:rPr lang="en-US" sz="2000" b="1" dirty="0"/>
              <a:t> 1 </a:t>
            </a:r>
            <a:r>
              <a:rPr lang="en-US" sz="2000" b="1" dirty="0" err="1"/>
              <a:t>tahun</a:t>
            </a:r>
            <a:endParaRPr lang="en-US" sz="2000" b="1" dirty="0"/>
          </a:p>
        </p:txBody>
      </p:sp>
    </p:spTree>
  </p:cSld>
  <p:clrMapOvr>
    <a:masterClrMapping/>
  </p:clrMapOvr>
  <p:transition spd="slow">
    <p:split orient="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pPr>
              <a:defRPr/>
            </a:pPr>
            <a:fld id="{591D0D84-E0C6-4F0C-8945-9A2BB95F9E02}" type="slidenum">
              <a:rPr lang="en-US"/>
              <a:pPr>
                <a:defRPr/>
              </a:pPr>
              <a:t>18</a:t>
            </a:fld>
            <a:endParaRPr lang="en-US"/>
          </a:p>
        </p:txBody>
      </p:sp>
      <p:sp>
        <p:nvSpPr>
          <p:cNvPr id="24579" name="Rectangle 5"/>
          <p:cNvSpPr>
            <a:spLocks noChangeArrowheads="1"/>
          </p:cNvSpPr>
          <p:nvPr/>
        </p:nvSpPr>
        <p:spPr bwMode="auto">
          <a:xfrm>
            <a:off x="3492500" y="409557"/>
            <a:ext cx="1882775" cy="519113"/>
          </a:xfrm>
          <a:prstGeom prst="rect">
            <a:avLst/>
          </a:prstGeom>
          <a:noFill/>
          <a:ln w="9525">
            <a:noFill/>
            <a:miter lim="800000"/>
            <a:headEnd/>
            <a:tailEnd/>
          </a:ln>
        </p:spPr>
        <p:txBody>
          <a:bodyPr wrap="none">
            <a:spAutoFit/>
          </a:bodyPr>
          <a:lstStyle/>
          <a:p>
            <a:r>
              <a:rPr lang="id-ID" sz="2800" b="1" dirty="0"/>
              <a:t>PENUTUP</a:t>
            </a:r>
            <a:endParaRPr lang="en-US" sz="2800" b="1" dirty="0"/>
          </a:p>
        </p:txBody>
      </p:sp>
      <p:sp>
        <p:nvSpPr>
          <p:cNvPr id="24580" name="Text Box 6"/>
          <p:cNvSpPr txBox="1">
            <a:spLocks noChangeArrowheads="1"/>
          </p:cNvSpPr>
          <p:nvPr/>
        </p:nvSpPr>
        <p:spPr bwMode="auto">
          <a:xfrm>
            <a:off x="323528" y="1556792"/>
            <a:ext cx="8555038" cy="4893647"/>
          </a:xfrm>
          <a:prstGeom prst="rect">
            <a:avLst/>
          </a:prstGeom>
          <a:noFill/>
          <a:ln w="9525">
            <a:noFill/>
            <a:miter lim="800000"/>
            <a:headEnd/>
            <a:tailEnd/>
          </a:ln>
        </p:spPr>
        <p:txBody>
          <a:bodyPr>
            <a:spAutoFit/>
          </a:bodyPr>
          <a:lstStyle/>
          <a:p>
            <a:pPr algn="ctr"/>
            <a:r>
              <a:rPr lang="en-US" sz="2400" b="1" dirty="0"/>
              <a:t>S</a:t>
            </a:r>
            <a:r>
              <a:rPr lang="id-ID" sz="2400" b="1" dirty="0" smtClean="0"/>
              <a:t>e</a:t>
            </a:r>
            <a:r>
              <a:rPr lang="en-US" sz="2400" b="1" dirty="0" err="1" smtClean="0"/>
              <a:t>luruh</a:t>
            </a:r>
            <a:r>
              <a:rPr lang="id-ID" sz="2400" b="1" dirty="0" smtClean="0"/>
              <a:t> </a:t>
            </a:r>
            <a:r>
              <a:rPr lang="en-US" sz="2400" b="1" dirty="0" smtClean="0"/>
              <a:t>UPP </a:t>
            </a:r>
            <a:r>
              <a:rPr lang="en-US" sz="2400" b="1" dirty="0" err="1" smtClean="0"/>
              <a:t>wajib</a:t>
            </a:r>
            <a:r>
              <a:rPr lang="id-ID" sz="2400" b="1" dirty="0" smtClean="0"/>
              <a:t> </a:t>
            </a:r>
            <a:r>
              <a:rPr lang="id-ID" sz="2400" b="1" dirty="0"/>
              <a:t>melaksanakan dengan penuh tanggung jawab dan</a:t>
            </a:r>
            <a:r>
              <a:rPr lang="en-US" sz="2400" b="1" dirty="0"/>
              <a:t> </a:t>
            </a:r>
            <a:r>
              <a:rPr lang="id-ID" sz="2400" b="1" dirty="0"/>
              <a:t>secara berkala  mempublikasikan kinerja unit pelayanan melalui media</a:t>
            </a:r>
            <a:r>
              <a:rPr lang="en-US" sz="2400" b="1" dirty="0"/>
              <a:t> </a:t>
            </a:r>
            <a:r>
              <a:rPr lang="id-ID" sz="2400" b="1" dirty="0"/>
              <a:t>cetak maupun elektronik serta melaporkan </a:t>
            </a:r>
            <a:r>
              <a:rPr lang="en-US" sz="2400" b="1" dirty="0" err="1"/>
              <a:t>ke</a:t>
            </a:r>
            <a:r>
              <a:rPr lang="en-US" sz="2400" b="1" dirty="0"/>
              <a:t> </a:t>
            </a:r>
            <a:r>
              <a:rPr lang="en-US" sz="2400" b="1" dirty="0" err="1" smtClean="0"/>
              <a:t>Bupati</a:t>
            </a:r>
            <a:r>
              <a:rPr lang="en-US" sz="2400" b="1" dirty="0" smtClean="0"/>
              <a:t> </a:t>
            </a:r>
            <a:r>
              <a:rPr lang="en-US" sz="2400" b="1" dirty="0" err="1" smtClean="0"/>
              <a:t>c.q</a:t>
            </a:r>
            <a:r>
              <a:rPr lang="en-US" sz="2400" b="1" dirty="0" smtClean="0"/>
              <a:t>. </a:t>
            </a:r>
            <a:r>
              <a:rPr lang="en-US" sz="2400" b="1" dirty="0" err="1" smtClean="0"/>
              <a:t>Bagian</a:t>
            </a:r>
            <a:r>
              <a:rPr lang="en-US" sz="2400" b="1" dirty="0" smtClean="0"/>
              <a:t> </a:t>
            </a:r>
            <a:r>
              <a:rPr lang="en-US" sz="2400" b="1" dirty="0" err="1" smtClean="0"/>
              <a:t>Organisasi</a:t>
            </a:r>
            <a:r>
              <a:rPr lang="id-ID" sz="2400" b="1" dirty="0" smtClean="0"/>
              <a:t>, </a:t>
            </a:r>
            <a:r>
              <a:rPr lang="id-ID" sz="2400" b="1" dirty="0"/>
              <a:t>sebagai bahan kajian dan evaluasi </a:t>
            </a:r>
            <a:r>
              <a:rPr lang="id-ID" sz="2400" b="1" dirty="0" smtClean="0"/>
              <a:t>tindaklanjutnya</a:t>
            </a:r>
            <a:r>
              <a:rPr lang="en-US" sz="2400" b="1" dirty="0" smtClean="0"/>
              <a:t>.</a:t>
            </a:r>
            <a:endParaRPr lang="id-ID" sz="2400" b="1" dirty="0"/>
          </a:p>
          <a:p>
            <a:pPr algn="ctr"/>
            <a:endParaRPr lang="id-ID" sz="1200" b="1" dirty="0"/>
          </a:p>
          <a:p>
            <a:pPr algn="ctr"/>
            <a:r>
              <a:rPr lang="en-US" sz="2400" b="1" dirty="0" err="1"/>
              <a:t>Keberhasilan</a:t>
            </a:r>
            <a:r>
              <a:rPr lang="en-US" sz="2400" b="1" dirty="0"/>
              <a:t> </a:t>
            </a:r>
            <a:r>
              <a:rPr lang="en-US" sz="2400" b="1" dirty="0" err="1"/>
              <a:t>pelaksanaan</a:t>
            </a:r>
            <a:r>
              <a:rPr lang="id-ID" sz="2400" b="1" dirty="0"/>
              <a:t> penyusunan indeks kepuasan masyarakat </a:t>
            </a:r>
            <a:r>
              <a:rPr lang="en-US" sz="2400" b="1" dirty="0" err="1"/>
              <a:t>tergantung</a:t>
            </a:r>
            <a:r>
              <a:rPr lang="en-US" sz="2400" b="1" dirty="0"/>
              <a:t> </a:t>
            </a:r>
            <a:r>
              <a:rPr lang="en-US" sz="2400" b="1" dirty="0" err="1"/>
              <a:t>pada</a:t>
            </a:r>
            <a:r>
              <a:rPr lang="en-US" sz="2400" b="1" dirty="0"/>
              <a:t> </a:t>
            </a:r>
            <a:r>
              <a:rPr lang="en-US" sz="2400" b="1" dirty="0" err="1"/>
              <a:t>komitmen</a:t>
            </a:r>
            <a:r>
              <a:rPr lang="en-US" sz="2400" b="1" dirty="0"/>
              <a:t> </a:t>
            </a:r>
            <a:r>
              <a:rPr lang="en-US" sz="2400" b="1" dirty="0" err="1"/>
              <a:t>dan</a:t>
            </a:r>
            <a:r>
              <a:rPr lang="en-US" sz="2400" b="1" dirty="0"/>
              <a:t> </a:t>
            </a:r>
            <a:r>
              <a:rPr lang="en-US" sz="2400" b="1" dirty="0" err="1"/>
              <a:t>kesungguhan</a:t>
            </a:r>
            <a:r>
              <a:rPr lang="en-US" sz="2400" b="1" dirty="0"/>
              <a:t> </a:t>
            </a:r>
            <a:r>
              <a:rPr lang="en-US" sz="2400" b="1" dirty="0" err="1"/>
              <a:t>para</a:t>
            </a:r>
            <a:r>
              <a:rPr lang="en-US" sz="2400" b="1" dirty="0"/>
              <a:t> </a:t>
            </a:r>
            <a:r>
              <a:rPr lang="en-US" sz="2400" b="1" dirty="0" err="1"/>
              <a:t>pejabat</a:t>
            </a:r>
            <a:r>
              <a:rPr lang="en-US" sz="2400" b="1" dirty="0"/>
              <a:t> </a:t>
            </a:r>
            <a:r>
              <a:rPr lang="en-US" sz="2400" b="1" dirty="0" err="1"/>
              <a:t>maupun</a:t>
            </a:r>
            <a:r>
              <a:rPr lang="en-US" sz="2400" b="1" dirty="0"/>
              <a:t> </a:t>
            </a:r>
            <a:r>
              <a:rPr lang="en-US" sz="2400" b="1" dirty="0" err="1"/>
              <a:t>pelaksana</a:t>
            </a:r>
            <a:r>
              <a:rPr lang="en-US" sz="2400" b="1" dirty="0"/>
              <a:t> </a:t>
            </a:r>
            <a:r>
              <a:rPr lang="en-US" sz="2400" b="1" dirty="0" err="1"/>
              <a:t>di</a:t>
            </a:r>
            <a:r>
              <a:rPr lang="en-US" sz="2400" b="1" dirty="0"/>
              <a:t> </a:t>
            </a:r>
            <a:r>
              <a:rPr lang="en-US" sz="2400" b="1" dirty="0" err="1"/>
              <a:t>masing-masing</a:t>
            </a:r>
            <a:r>
              <a:rPr lang="en-US" sz="2400" b="1" dirty="0"/>
              <a:t> </a:t>
            </a:r>
            <a:r>
              <a:rPr lang="en-US" sz="2400" b="1" dirty="0" err="1"/>
              <a:t>instansi</a:t>
            </a:r>
            <a:r>
              <a:rPr lang="id-ID" sz="2400" b="1" dirty="0"/>
              <a:t> serta masyarakatnya</a:t>
            </a:r>
            <a:r>
              <a:rPr lang="en-US" sz="2400" b="1" dirty="0"/>
              <a:t>.</a:t>
            </a:r>
            <a:endParaRPr lang="id-ID" sz="2400" b="1" dirty="0"/>
          </a:p>
          <a:p>
            <a:pPr algn="ctr"/>
            <a:endParaRPr lang="id-ID" sz="1200" b="1" dirty="0"/>
          </a:p>
          <a:p>
            <a:pPr algn="ctr"/>
            <a:r>
              <a:rPr lang="id-ID" altLang="zh-CN" sz="2400" b="1" dirty="0">
                <a:ea typeface="SimSun" pitchFamily="2" charset="-122"/>
              </a:rPr>
              <a:t>T</a:t>
            </a:r>
            <a:r>
              <a:rPr lang="en-US" altLang="zh-CN" sz="2400" b="1" dirty="0" err="1">
                <a:ea typeface="SimSun" pitchFamily="2" charset="-122"/>
              </a:rPr>
              <a:t>eknis</a:t>
            </a:r>
            <a:r>
              <a:rPr lang="en-US" altLang="zh-CN" sz="2400" b="1" dirty="0">
                <a:ea typeface="SimSun" pitchFamily="2" charset="-122"/>
              </a:rPr>
              <a:t> </a:t>
            </a:r>
            <a:r>
              <a:rPr lang="en-US" altLang="zh-CN" sz="2400" b="1" dirty="0" err="1">
                <a:ea typeface="SimSun" pitchFamily="2" charset="-122"/>
              </a:rPr>
              <a:t>dan</a:t>
            </a:r>
            <a:r>
              <a:rPr lang="en-US" altLang="zh-CN" sz="2400" b="1" dirty="0">
                <a:ea typeface="SimSun" pitchFamily="2" charset="-122"/>
              </a:rPr>
              <a:t> </a:t>
            </a:r>
            <a:r>
              <a:rPr lang="en-US" altLang="zh-CN" sz="2400" b="1" dirty="0" err="1">
                <a:ea typeface="SimSun" pitchFamily="2" charset="-122"/>
              </a:rPr>
              <a:t>administratif</a:t>
            </a:r>
            <a:r>
              <a:rPr lang="en-US" altLang="zh-CN" sz="2400" b="1" dirty="0">
                <a:ea typeface="SimSun" pitchFamily="2" charset="-122"/>
              </a:rPr>
              <a:t> </a:t>
            </a:r>
            <a:r>
              <a:rPr lang="en-US" altLang="zh-CN" sz="2400" b="1" dirty="0" err="1" smtClean="0">
                <a:ea typeface="SimSun" pitchFamily="2" charset="-122"/>
              </a:rPr>
              <a:t>pelaksanaan</a:t>
            </a:r>
            <a:r>
              <a:rPr lang="en-US" altLang="zh-CN" sz="2400" b="1" dirty="0" smtClean="0">
                <a:ea typeface="SimSun" pitchFamily="2" charset="-122"/>
              </a:rPr>
              <a:t>, </a:t>
            </a:r>
            <a:r>
              <a:rPr lang="en-US" altLang="zh-CN" sz="2400" b="1" dirty="0" err="1">
                <a:ea typeface="SimSun" pitchFamily="2" charset="-122"/>
              </a:rPr>
              <a:t>diatur</a:t>
            </a:r>
            <a:r>
              <a:rPr lang="en-US" altLang="zh-CN" sz="2400" b="1" dirty="0">
                <a:ea typeface="SimSun" pitchFamily="2" charset="-122"/>
              </a:rPr>
              <a:t> </a:t>
            </a:r>
            <a:r>
              <a:rPr lang="en-US" altLang="zh-CN" sz="2400" b="1" dirty="0" err="1">
                <a:ea typeface="SimSun" pitchFamily="2" charset="-122"/>
              </a:rPr>
              <a:t>secara</a:t>
            </a:r>
            <a:r>
              <a:rPr lang="en-US" altLang="zh-CN" sz="2400" b="1" dirty="0">
                <a:ea typeface="SimSun" pitchFamily="2" charset="-122"/>
              </a:rPr>
              <a:t> </a:t>
            </a:r>
            <a:r>
              <a:rPr lang="en-US" altLang="zh-CN" sz="2400" b="1" dirty="0" err="1">
                <a:ea typeface="SimSun" pitchFamily="2" charset="-122"/>
              </a:rPr>
              <a:t>tersendiri</a:t>
            </a:r>
            <a:r>
              <a:rPr lang="en-US" altLang="zh-CN" sz="2400" b="1" dirty="0">
                <a:ea typeface="SimSun" pitchFamily="2" charset="-122"/>
              </a:rPr>
              <a:t> </a:t>
            </a:r>
            <a:r>
              <a:rPr lang="en-US" altLang="zh-CN" sz="2400" b="1" dirty="0" err="1">
                <a:ea typeface="SimSun" pitchFamily="2" charset="-122"/>
              </a:rPr>
              <a:t>oleh</a:t>
            </a:r>
            <a:r>
              <a:rPr lang="en-US" altLang="zh-CN" sz="2400" b="1" dirty="0">
                <a:ea typeface="SimSun" pitchFamily="2" charset="-122"/>
              </a:rPr>
              <a:t> </a:t>
            </a:r>
            <a:r>
              <a:rPr lang="en-US" altLang="zh-CN" sz="2400" b="1" dirty="0" err="1">
                <a:ea typeface="SimSun" pitchFamily="2" charset="-122"/>
              </a:rPr>
              <a:t>pimpinan</a:t>
            </a:r>
            <a:r>
              <a:rPr lang="en-US" altLang="zh-CN" sz="2400" b="1" dirty="0">
                <a:ea typeface="SimSun" pitchFamily="2" charset="-122"/>
              </a:rPr>
              <a:t> </a:t>
            </a:r>
            <a:r>
              <a:rPr lang="en-US" altLang="zh-CN" sz="2400" b="1" dirty="0" smtClean="0">
                <a:ea typeface="SimSun" pitchFamily="2" charset="-122"/>
              </a:rPr>
              <a:t>UPP </a:t>
            </a:r>
            <a:r>
              <a:rPr lang="en-US" altLang="zh-CN" sz="2400" b="1" dirty="0" err="1" smtClean="0">
                <a:ea typeface="SimSun" pitchFamily="2" charset="-122"/>
              </a:rPr>
              <a:t>masing-masing</a:t>
            </a:r>
            <a:r>
              <a:rPr lang="en-US" altLang="zh-CN" sz="2400" b="1" dirty="0" smtClean="0">
                <a:ea typeface="SimSun" pitchFamily="2" charset="-122"/>
              </a:rPr>
              <a:t>.</a:t>
            </a:r>
            <a:r>
              <a:rPr lang="en-US" altLang="zh-CN" sz="2400" dirty="0" smtClean="0">
                <a:ea typeface="SimSun" pitchFamily="2" charset="-122"/>
              </a:rPr>
              <a:t> </a:t>
            </a:r>
            <a:endParaRPr lang="en-US" sz="2400" dirty="0"/>
          </a:p>
        </p:txBody>
      </p:sp>
    </p:spTree>
  </p:cSld>
  <p:clrMapOvr>
    <a:masterClrMapping/>
  </p:clrMapOvr>
  <p:transition spd="med">
    <p:newsflash/>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EC6CBA3-26F3-4C6F-AA84-85597C5BE810}" type="slidenum">
              <a:rPr lang="en-US" smtClean="0"/>
              <a:pPr>
                <a:defRPr/>
              </a:pPr>
              <a:t>19</a:t>
            </a:fld>
            <a:endParaRPr lang="en-US"/>
          </a:p>
        </p:txBody>
      </p:sp>
      <p:sp>
        <p:nvSpPr>
          <p:cNvPr id="4" name="WordArt 5"/>
          <p:cNvSpPr>
            <a:spLocks noGrp="1" noChangeArrowheads="1" noChangeShapeType="1" noTextEdit="1"/>
          </p:cNvSpPr>
          <p:nvPr/>
        </p:nvSpPr>
        <p:spPr bwMode="auto">
          <a:xfrm>
            <a:off x="2786063" y="4071938"/>
            <a:ext cx="3786187" cy="928698"/>
          </a:xfrm>
          <a:prstGeom prst="rect">
            <a:avLst/>
          </a:prstGeom>
        </p:spPr>
        <p:txBody>
          <a:bodyPr wrap="none" fromWordArt="1"/>
          <a:lstStyle/>
          <a:p>
            <a:pPr algn="ctr">
              <a:buNone/>
            </a:pPr>
            <a:r>
              <a:rPr lang="en-US" sz="4800" kern="10" dirty="0" smtClean="0">
                <a:ln w="12700">
                  <a:solidFill>
                    <a:srgbClr val="FFFFFF"/>
                  </a:solidFill>
                  <a:round/>
                  <a:headEnd/>
                  <a:tailEnd/>
                </a:ln>
                <a:solidFill>
                  <a:srgbClr val="00B050"/>
                </a:solidFill>
                <a:effectLst>
                  <a:outerShdw dist="35921" dir="2700000" algn="ctr" rotWithShape="0">
                    <a:srgbClr val="C0C0C0">
                      <a:alpha val="79999"/>
                    </a:srgbClr>
                  </a:outerShdw>
                </a:effectLst>
                <a:latin typeface="AR DELANEY"/>
              </a:rPr>
              <a:t>SELESAI</a:t>
            </a:r>
            <a:endParaRPr lang="en-US" sz="4800" kern="10" dirty="0">
              <a:ln w="12700">
                <a:solidFill>
                  <a:srgbClr val="FFFFFF"/>
                </a:solidFill>
                <a:round/>
                <a:headEnd/>
                <a:tailEnd/>
              </a:ln>
              <a:solidFill>
                <a:srgbClr val="00B050"/>
              </a:solidFill>
              <a:effectLst>
                <a:outerShdw dist="35921" dir="2700000" algn="ctr" rotWithShape="0">
                  <a:srgbClr val="C0C0C0">
                    <a:alpha val="79999"/>
                  </a:srgbClr>
                </a:outerShdw>
              </a:effectLst>
              <a:latin typeface="AR DELANEY"/>
            </a:endParaRPr>
          </a:p>
        </p:txBody>
      </p:sp>
      <p:pic>
        <p:nvPicPr>
          <p:cNvPr id="5" name="Picture 14" descr="gunung_1"/>
          <p:cNvPicPr>
            <a:picLocks noChangeAspect="1" noChangeArrowheads="1"/>
          </p:cNvPicPr>
          <p:nvPr/>
        </p:nvPicPr>
        <p:blipFill>
          <a:blip r:embed="rId3"/>
          <a:srcRect/>
          <a:stretch>
            <a:fillRect/>
          </a:stretch>
        </p:blipFill>
        <p:spPr bwMode="auto">
          <a:xfrm>
            <a:off x="3354388" y="857250"/>
            <a:ext cx="2503487" cy="304800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0"/>
                                        <p:tgtEl>
                                          <p:spTgt spid="5"/>
                                        </p:tgtEl>
                                      </p:cBhvr>
                                    </p:animEffect>
                                    <p:anim calcmode="lin" valueType="num">
                                      <p:cBhvr>
                                        <p:cTn id="8" dur="5000" fill="hold"/>
                                        <p:tgtEl>
                                          <p:spTgt spid="5"/>
                                        </p:tgtEl>
                                        <p:attrNameLst>
                                          <p:attrName>ppt_w</p:attrName>
                                        </p:attrNameLst>
                                      </p:cBhvr>
                                      <p:tavLst>
                                        <p:tav tm="0" fmla="#ppt_w*sin(2.5*pi*$)">
                                          <p:val>
                                            <p:fltVal val="0"/>
                                          </p:val>
                                        </p:tav>
                                        <p:tav tm="100000">
                                          <p:val>
                                            <p:fltVal val="1"/>
                                          </p:val>
                                        </p:tav>
                                      </p:tavLst>
                                    </p:anim>
                                    <p:anim calcmode="lin" valueType="num">
                                      <p:cBhvr>
                                        <p:cTn id="9" dur="5000" fill="hold"/>
                                        <p:tgtEl>
                                          <p:spTgt spid="5"/>
                                        </p:tgtEl>
                                        <p:attrNameLst>
                                          <p:attrName>ppt_h</p:attrName>
                                        </p:attrNameLst>
                                      </p:cBhvr>
                                      <p:tavLst>
                                        <p:tav tm="0">
                                          <p:val>
                                            <p:strVal val="#ppt_h"/>
                                          </p:val>
                                        </p:tav>
                                        <p:tav tm="100000">
                                          <p:val>
                                            <p:strVal val="#ppt_h"/>
                                          </p:val>
                                        </p:tav>
                                      </p:tavLst>
                                    </p:anim>
                                  </p:childTnLst>
                                </p:cTn>
                              </p:par>
                            </p:childTnLst>
                          </p:cTn>
                        </p:par>
                        <p:par>
                          <p:cTn id="10" fill="hold">
                            <p:stCondLst>
                              <p:cond delay="5000"/>
                            </p:stCondLst>
                            <p:childTnLst>
                              <p:par>
                                <p:cTn id="11" presetID="10"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6" fill="hold" grpId="1"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arn(inHorizontal)">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99592" y="361520"/>
            <a:ext cx="6343672" cy="709865"/>
          </a:xfrm>
        </p:spPr>
        <p:txBody>
          <a:bodyPr/>
          <a:lstStyle/>
          <a:p>
            <a:pPr algn="l"/>
            <a:r>
              <a:rPr lang="en-US" sz="6000" dirty="0" err="1" smtClean="0">
                <a:solidFill>
                  <a:schemeClr val="tx1"/>
                </a:solidFill>
                <a:latin typeface="Arial Narrow" panose="020B0606020202030204" pitchFamily="34" charset="0"/>
              </a:rPr>
              <a:t>Dasar</a:t>
            </a:r>
            <a:r>
              <a:rPr lang="en-US" sz="6000" dirty="0" smtClean="0">
                <a:solidFill>
                  <a:schemeClr val="tx1"/>
                </a:solidFill>
                <a:latin typeface="Arial Narrow" panose="020B0606020202030204" pitchFamily="34" charset="0"/>
              </a:rPr>
              <a:t> </a:t>
            </a:r>
            <a:r>
              <a:rPr lang="en-US" sz="6000" dirty="0" err="1" smtClean="0">
                <a:solidFill>
                  <a:schemeClr val="tx1"/>
                </a:solidFill>
                <a:latin typeface="Arial Narrow" panose="020B0606020202030204" pitchFamily="34" charset="0"/>
              </a:rPr>
              <a:t>Hukum</a:t>
            </a:r>
            <a:endParaRPr lang="en-US" sz="6000" dirty="0">
              <a:solidFill>
                <a:schemeClr val="tx1"/>
              </a:solidFill>
              <a:latin typeface="Arial Narrow" panose="020B0606020202030204" pitchFamily="34" charset="0"/>
            </a:endParaRPr>
          </a:p>
        </p:txBody>
      </p:sp>
      <p:sp>
        <p:nvSpPr>
          <p:cNvPr id="3" name="Content Placeholder 2"/>
          <p:cNvSpPr>
            <a:spLocks noGrp="1"/>
          </p:cNvSpPr>
          <p:nvPr>
            <p:ph idx="1"/>
          </p:nvPr>
        </p:nvSpPr>
        <p:spPr>
          <a:xfrm>
            <a:off x="926370" y="1484784"/>
            <a:ext cx="7632848" cy="4319736"/>
          </a:xfrm>
        </p:spPr>
        <p:txBody>
          <a:bodyPr>
            <a:noAutofit/>
          </a:bodyPr>
          <a:lstStyle/>
          <a:p>
            <a:pPr marL="514350" lvl="0" indent="-514350" algn="just">
              <a:buClrTx/>
              <a:buFont typeface="+mj-lt"/>
              <a:buAutoNum type="arabicPeriod"/>
            </a:pPr>
            <a:r>
              <a:rPr lang="en-US" sz="2800" dirty="0" err="1" smtClean="0">
                <a:latin typeface="Arial Narrow" panose="020B0606020202030204" pitchFamily="34" charset="0"/>
              </a:rPr>
              <a:t>Undang-undang</a:t>
            </a:r>
            <a:r>
              <a:rPr lang="en-US" sz="2800" dirty="0" smtClean="0">
                <a:latin typeface="Arial Narrow" panose="020B0606020202030204" pitchFamily="34" charset="0"/>
              </a:rPr>
              <a:t> </a:t>
            </a:r>
            <a:r>
              <a:rPr lang="en-US" sz="2800" dirty="0" err="1" smtClean="0">
                <a:latin typeface="Arial Narrow" panose="020B0606020202030204" pitchFamily="34" charset="0"/>
              </a:rPr>
              <a:t>Nomor</a:t>
            </a:r>
            <a:r>
              <a:rPr lang="en-US" sz="2800" dirty="0" smtClean="0">
                <a:latin typeface="Arial Narrow" panose="020B0606020202030204" pitchFamily="34" charset="0"/>
              </a:rPr>
              <a:t> 25 </a:t>
            </a:r>
            <a:r>
              <a:rPr lang="en-US" sz="2800" dirty="0" err="1" smtClean="0">
                <a:latin typeface="Arial Narrow" panose="020B0606020202030204" pitchFamily="34" charset="0"/>
              </a:rPr>
              <a:t>Tahun</a:t>
            </a:r>
            <a:r>
              <a:rPr lang="en-US" sz="2800" dirty="0" smtClean="0">
                <a:latin typeface="Arial Narrow" panose="020B0606020202030204" pitchFamily="34" charset="0"/>
              </a:rPr>
              <a:t> 2009 </a:t>
            </a:r>
            <a:r>
              <a:rPr lang="en-US" sz="2800" dirty="0" err="1" smtClean="0">
                <a:latin typeface="Arial Narrow" panose="020B0606020202030204" pitchFamily="34" charset="0"/>
              </a:rPr>
              <a:t>tentang</a:t>
            </a:r>
            <a:r>
              <a:rPr lang="en-US" sz="2800" dirty="0" smtClean="0">
                <a:latin typeface="Arial Narrow" panose="020B0606020202030204" pitchFamily="34" charset="0"/>
              </a:rPr>
              <a:t> </a:t>
            </a:r>
            <a:r>
              <a:rPr lang="en-US" sz="2800" dirty="0" err="1" smtClean="0">
                <a:latin typeface="Arial Narrow" panose="020B0606020202030204" pitchFamily="34" charset="0"/>
              </a:rPr>
              <a:t>Pelayanan</a:t>
            </a:r>
            <a:r>
              <a:rPr lang="en-US" sz="2800" dirty="0" smtClean="0">
                <a:latin typeface="Arial Narrow" panose="020B0606020202030204" pitchFamily="34" charset="0"/>
              </a:rPr>
              <a:t> </a:t>
            </a:r>
            <a:r>
              <a:rPr lang="en-US" sz="2800" dirty="0" err="1" smtClean="0">
                <a:latin typeface="Arial Narrow" panose="020B0606020202030204" pitchFamily="34" charset="0"/>
              </a:rPr>
              <a:t>Publik</a:t>
            </a:r>
            <a:r>
              <a:rPr lang="en-US" sz="2800" dirty="0" smtClean="0">
                <a:latin typeface="Arial Narrow" panose="020B0606020202030204" pitchFamily="34" charset="0"/>
              </a:rPr>
              <a:t>.</a:t>
            </a:r>
          </a:p>
          <a:p>
            <a:pPr marL="514350" lvl="0" indent="-514350" algn="just">
              <a:buClrTx/>
              <a:buFont typeface="+mj-lt"/>
              <a:buAutoNum type="arabicPeriod"/>
            </a:pPr>
            <a:r>
              <a:rPr lang="en-US" sz="2800" dirty="0" err="1" smtClean="0">
                <a:latin typeface="Arial Narrow" panose="020B0606020202030204" pitchFamily="34" charset="0"/>
              </a:rPr>
              <a:t>Peraturan</a:t>
            </a:r>
            <a:r>
              <a:rPr lang="en-US" sz="2800" dirty="0" smtClean="0">
                <a:latin typeface="Arial Narrow" panose="020B0606020202030204" pitchFamily="34" charset="0"/>
              </a:rPr>
              <a:t> </a:t>
            </a:r>
            <a:r>
              <a:rPr lang="en-US" sz="2800" dirty="0" err="1" smtClean="0">
                <a:latin typeface="Arial Narrow" panose="020B0606020202030204" pitchFamily="34" charset="0"/>
              </a:rPr>
              <a:t>Pemerintah</a:t>
            </a:r>
            <a:r>
              <a:rPr lang="en-US" sz="2800" dirty="0" smtClean="0">
                <a:latin typeface="Arial Narrow" panose="020B0606020202030204" pitchFamily="34" charset="0"/>
              </a:rPr>
              <a:t> </a:t>
            </a:r>
            <a:r>
              <a:rPr lang="en-US" sz="2800" dirty="0" err="1" smtClean="0">
                <a:latin typeface="Arial Narrow" panose="020B0606020202030204" pitchFamily="34" charset="0"/>
              </a:rPr>
              <a:t>Nomor</a:t>
            </a:r>
            <a:r>
              <a:rPr lang="en-US" sz="2800" dirty="0" smtClean="0">
                <a:latin typeface="Arial Narrow" panose="020B0606020202030204" pitchFamily="34" charset="0"/>
              </a:rPr>
              <a:t>  96 </a:t>
            </a:r>
            <a:r>
              <a:rPr lang="en-US" sz="2800" dirty="0" err="1" smtClean="0">
                <a:latin typeface="Arial Narrow" panose="020B0606020202030204" pitchFamily="34" charset="0"/>
              </a:rPr>
              <a:t>Tahun</a:t>
            </a:r>
            <a:r>
              <a:rPr lang="en-US" sz="2800" dirty="0" smtClean="0">
                <a:latin typeface="Arial Narrow" panose="020B0606020202030204" pitchFamily="34" charset="0"/>
              </a:rPr>
              <a:t> 2012 </a:t>
            </a:r>
            <a:r>
              <a:rPr lang="en-US" sz="2800" dirty="0" err="1" smtClean="0">
                <a:latin typeface="Arial Narrow" panose="020B0606020202030204" pitchFamily="34" charset="0"/>
              </a:rPr>
              <a:t>tentang</a:t>
            </a:r>
            <a:r>
              <a:rPr lang="en-US" sz="2800" dirty="0" smtClean="0">
                <a:latin typeface="Arial Narrow" panose="020B0606020202030204" pitchFamily="34" charset="0"/>
              </a:rPr>
              <a:t> </a:t>
            </a:r>
            <a:r>
              <a:rPr lang="en-US" sz="2800" dirty="0" err="1" smtClean="0">
                <a:latin typeface="Arial Narrow" panose="020B0606020202030204" pitchFamily="34" charset="0"/>
              </a:rPr>
              <a:t>Pelaksanaan</a:t>
            </a:r>
            <a:r>
              <a:rPr lang="en-US" sz="2800" dirty="0" smtClean="0">
                <a:latin typeface="Arial Narrow" panose="020B0606020202030204" pitchFamily="34" charset="0"/>
              </a:rPr>
              <a:t> </a:t>
            </a:r>
            <a:r>
              <a:rPr lang="en-US" sz="2800" dirty="0" err="1" smtClean="0">
                <a:latin typeface="Arial Narrow" panose="020B0606020202030204" pitchFamily="34" charset="0"/>
              </a:rPr>
              <a:t>Undang-undang</a:t>
            </a:r>
            <a:r>
              <a:rPr lang="en-US" sz="2800" dirty="0" smtClean="0">
                <a:latin typeface="Arial Narrow" panose="020B0606020202030204" pitchFamily="34" charset="0"/>
              </a:rPr>
              <a:t> </a:t>
            </a:r>
            <a:r>
              <a:rPr lang="en-US" sz="2800" dirty="0" err="1" smtClean="0">
                <a:latin typeface="Arial Narrow" panose="020B0606020202030204" pitchFamily="34" charset="0"/>
              </a:rPr>
              <a:t>Nomor</a:t>
            </a:r>
            <a:r>
              <a:rPr lang="en-US" sz="2800" dirty="0" smtClean="0">
                <a:latin typeface="Arial Narrow" panose="020B0606020202030204" pitchFamily="34" charset="0"/>
              </a:rPr>
              <a:t> 25 </a:t>
            </a:r>
            <a:r>
              <a:rPr lang="en-US" sz="2800" dirty="0" err="1" smtClean="0">
                <a:latin typeface="Arial Narrow" panose="020B0606020202030204" pitchFamily="34" charset="0"/>
              </a:rPr>
              <a:t>Tahun</a:t>
            </a:r>
            <a:r>
              <a:rPr lang="en-US" sz="2800" dirty="0" smtClean="0">
                <a:latin typeface="Arial Narrow" panose="020B0606020202030204" pitchFamily="34" charset="0"/>
              </a:rPr>
              <a:t> 2009 </a:t>
            </a:r>
            <a:r>
              <a:rPr lang="en-US" sz="2800" dirty="0" err="1" smtClean="0">
                <a:latin typeface="Arial Narrow" panose="020B0606020202030204" pitchFamily="34" charset="0"/>
              </a:rPr>
              <a:t>tentang</a:t>
            </a:r>
            <a:r>
              <a:rPr lang="en-US" sz="2800" dirty="0" smtClean="0">
                <a:latin typeface="Arial Narrow" panose="020B0606020202030204" pitchFamily="34" charset="0"/>
              </a:rPr>
              <a:t> </a:t>
            </a:r>
            <a:r>
              <a:rPr lang="en-US" sz="2800" dirty="0" err="1" smtClean="0">
                <a:latin typeface="Arial Narrow" panose="020B0606020202030204" pitchFamily="34" charset="0"/>
              </a:rPr>
              <a:t>Pelayanan</a:t>
            </a:r>
            <a:r>
              <a:rPr lang="en-US" sz="2800" dirty="0" smtClean="0">
                <a:latin typeface="Arial Narrow" panose="020B0606020202030204" pitchFamily="34" charset="0"/>
              </a:rPr>
              <a:t> </a:t>
            </a:r>
            <a:r>
              <a:rPr lang="en-US" sz="2800" dirty="0" err="1" smtClean="0">
                <a:latin typeface="Arial Narrow" panose="020B0606020202030204" pitchFamily="34" charset="0"/>
              </a:rPr>
              <a:t>Publik</a:t>
            </a:r>
            <a:r>
              <a:rPr lang="en-US" sz="2800" dirty="0" smtClean="0">
                <a:latin typeface="Arial Narrow" panose="020B0606020202030204" pitchFamily="34" charset="0"/>
              </a:rPr>
              <a:t>. </a:t>
            </a:r>
          </a:p>
          <a:p>
            <a:pPr marL="514350" indent="-514350" algn="just">
              <a:buClrTx/>
              <a:buFont typeface="+mj-lt"/>
              <a:buAutoNum type="arabicPeriod"/>
            </a:pPr>
            <a:r>
              <a:rPr lang="id-ID" sz="2800" dirty="0" smtClean="0">
                <a:latin typeface="Arial Narrow" panose="020B0606020202030204" pitchFamily="34" charset="0"/>
              </a:rPr>
              <a:t>Peratur</a:t>
            </a:r>
            <a:r>
              <a:rPr lang="en-US" sz="2800" dirty="0" smtClean="0">
                <a:latin typeface="Arial Narrow" panose="020B0606020202030204" pitchFamily="34" charset="0"/>
              </a:rPr>
              <a:t>an </a:t>
            </a:r>
            <a:r>
              <a:rPr lang="en-US" sz="2800" dirty="0" err="1" smtClean="0">
                <a:latin typeface="Arial Narrow" panose="020B0606020202030204" pitchFamily="34" charset="0"/>
              </a:rPr>
              <a:t>Menteri</a:t>
            </a:r>
            <a:r>
              <a:rPr lang="en-US" sz="2800" b="1" dirty="0" smtClean="0">
                <a:latin typeface="Arial Narrow" panose="020B0606020202030204" pitchFamily="34" charset="0"/>
              </a:rPr>
              <a:t> </a:t>
            </a:r>
            <a:r>
              <a:rPr lang="en-US" sz="2800" dirty="0" err="1" smtClean="0">
                <a:latin typeface="Arial Narrow" panose="020B0606020202030204" pitchFamily="34" charset="0"/>
              </a:rPr>
              <a:t>Pendayagunaan</a:t>
            </a:r>
            <a:r>
              <a:rPr lang="en-US" sz="2800" dirty="0" smtClean="0">
                <a:latin typeface="Arial Narrow" panose="020B0606020202030204" pitchFamily="34" charset="0"/>
              </a:rPr>
              <a:t> </a:t>
            </a:r>
            <a:r>
              <a:rPr lang="en-US" sz="2800" dirty="0" err="1" smtClean="0">
                <a:latin typeface="Arial Narrow" panose="020B0606020202030204" pitchFamily="34" charset="0"/>
              </a:rPr>
              <a:t>Aparatur</a:t>
            </a:r>
            <a:r>
              <a:rPr lang="en-US" sz="2800" dirty="0" smtClean="0">
                <a:latin typeface="Arial Narrow" panose="020B0606020202030204" pitchFamily="34" charset="0"/>
              </a:rPr>
              <a:t> Negara </a:t>
            </a:r>
            <a:r>
              <a:rPr lang="en-US" sz="2800" dirty="0" err="1" smtClean="0">
                <a:latin typeface="Arial Narrow" panose="020B0606020202030204" pitchFamily="34" charset="0"/>
              </a:rPr>
              <a:t>dan</a:t>
            </a:r>
            <a:r>
              <a:rPr lang="en-US" sz="2800" dirty="0" smtClean="0">
                <a:latin typeface="Arial Narrow" panose="020B0606020202030204" pitchFamily="34" charset="0"/>
              </a:rPr>
              <a:t> </a:t>
            </a:r>
            <a:r>
              <a:rPr lang="en-US" sz="2800" dirty="0" err="1" smtClean="0">
                <a:latin typeface="Arial Narrow" panose="020B0606020202030204" pitchFamily="34" charset="0"/>
              </a:rPr>
              <a:t>Reformasi</a:t>
            </a:r>
            <a:r>
              <a:rPr lang="en-US" sz="2800" dirty="0" smtClean="0">
                <a:latin typeface="Arial Narrow" panose="020B0606020202030204" pitchFamily="34" charset="0"/>
              </a:rPr>
              <a:t> </a:t>
            </a:r>
            <a:r>
              <a:rPr lang="en-US" sz="2800" dirty="0" err="1" smtClean="0">
                <a:latin typeface="Arial Narrow" panose="020B0606020202030204" pitchFamily="34" charset="0"/>
              </a:rPr>
              <a:t>Birokrasi</a:t>
            </a:r>
            <a:r>
              <a:rPr lang="en-US" sz="2800" dirty="0" smtClean="0">
                <a:latin typeface="Arial Narrow" panose="020B0606020202030204" pitchFamily="34" charset="0"/>
              </a:rPr>
              <a:t> </a:t>
            </a:r>
            <a:r>
              <a:rPr lang="en-US" sz="2800" dirty="0" err="1" smtClean="0">
                <a:latin typeface="Arial Narrow" panose="020B0606020202030204" pitchFamily="34" charset="0"/>
              </a:rPr>
              <a:t>Nomor</a:t>
            </a:r>
            <a:r>
              <a:rPr lang="en-US" sz="2800" dirty="0" smtClean="0">
                <a:latin typeface="Arial Narrow" panose="020B0606020202030204" pitchFamily="34" charset="0"/>
              </a:rPr>
              <a:t> </a:t>
            </a:r>
            <a:r>
              <a:rPr lang="id-ID" sz="2800" dirty="0" smtClean="0">
                <a:latin typeface="Arial Narrow" panose="020B0606020202030204" pitchFamily="34" charset="0"/>
              </a:rPr>
              <a:t>14</a:t>
            </a:r>
            <a:r>
              <a:rPr lang="en-US" sz="2800" dirty="0" smtClean="0">
                <a:latin typeface="Arial Narrow" panose="020B0606020202030204" pitchFamily="34" charset="0"/>
              </a:rPr>
              <a:t> </a:t>
            </a:r>
            <a:r>
              <a:rPr lang="en-US" sz="2800" dirty="0" err="1" smtClean="0">
                <a:latin typeface="Arial Narrow" panose="020B0606020202030204" pitchFamily="34" charset="0"/>
              </a:rPr>
              <a:t>Tahun</a:t>
            </a:r>
            <a:r>
              <a:rPr lang="en-US" sz="2800" dirty="0" smtClean="0">
                <a:latin typeface="Arial Narrow" panose="020B0606020202030204" pitchFamily="34" charset="0"/>
              </a:rPr>
              <a:t> 201</a:t>
            </a:r>
            <a:r>
              <a:rPr lang="id-ID" sz="2800" dirty="0" smtClean="0">
                <a:latin typeface="Arial Narrow" panose="020B0606020202030204" pitchFamily="34" charset="0"/>
              </a:rPr>
              <a:t>7</a:t>
            </a:r>
            <a:r>
              <a:rPr lang="en-US" sz="2800" dirty="0" smtClean="0">
                <a:latin typeface="Arial Narrow" panose="020B0606020202030204" pitchFamily="34" charset="0"/>
              </a:rPr>
              <a:t> </a:t>
            </a:r>
            <a:r>
              <a:rPr lang="en-US" sz="2800" dirty="0" err="1" smtClean="0">
                <a:latin typeface="Arial Narrow" panose="020B0606020202030204" pitchFamily="34" charset="0"/>
              </a:rPr>
              <a:t>tentang</a:t>
            </a:r>
            <a:r>
              <a:rPr lang="en-US" sz="2800" dirty="0" smtClean="0">
                <a:latin typeface="Arial Narrow" panose="020B0606020202030204" pitchFamily="34" charset="0"/>
              </a:rPr>
              <a:t> P</a:t>
            </a:r>
            <a:r>
              <a:rPr lang="id-ID" sz="2800" dirty="0" smtClean="0">
                <a:latin typeface="Arial Narrow" panose="020B0606020202030204" pitchFamily="34" charset="0"/>
              </a:rPr>
              <a:t>edoman Penyusunan Survei Kepuasan Masyarakat Unit Penyelenggara Pelayanan Publik</a:t>
            </a:r>
            <a:r>
              <a:rPr lang="en-US" sz="2800" dirty="0" smtClean="0">
                <a:latin typeface="Arial Narrow" panose="020B0606020202030204" pitchFamily="34" charset="0"/>
              </a:rPr>
              <a:t>.</a:t>
            </a:r>
            <a:endParaRPr lang="en-US" sz="2800" dirty="0">
              <a:latin typeface="Arial Narrow" panose="020B0606020202030204" pitchFamily="34" charset="0"/>
            </a:endParaRPr>
          </a:p>
        </p:txBody>
      </p:sp>
      <p:sp>
        <p:nvSpPr>
          <p:cNvPr id="4" name="Slide Number Placeholder 3"/>
          <p:cNvSpPr>
            <a:spLocks noGrp="1"/>
          </p:cNvSpPr>
          <p:nvPr>
            <p:ph type="sldNum" sz="quarter" idx="12"/>
          </p:nvPr>
        </p:nvSpPr>
        <p:spPr/>
        <p:txBody>
          <a:bodyPr/>
          <a:lstStyle/>
          <a:p>
            <a:pPr>
              <a:defRPr/>
            </a:pPr>
            <a:fld id="{ED63E637-ABB3-47CB-AB6C-605B4425A45E}" type="slidenum">
              <a:rPr lang="en-US" smtClean="0"/>
              <a:pPr>
                <a:defRPr/>
              </a:pPr>
              <a:t>2</a:t>
            </a:fld>
            <a:endParaRPr lang="en-US"/>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812646" cy="709865"/>
          </a:xfrm>
        </p:spPr>
        <p:txBody>
          <a:bodyPr/>
          <a:lstStyle/>
          <a:p>
            <a:r>
              <a:rPr lang="id-ID" sz="3600" dirty="0" smtClean="0">
                <a:solidFill>
                  <a:srgbClr val="FF0000"/>
                </a:solidFill>
                <a:latin typeface="Arial Narrow" panose="020B0606020202030204" pitchFamily="34" charset="0"/>
              </a:rPr>
              <a:t>Survei Kepuasan Masyarakat (SKM)?</a:t>
            </a:r>
            <a:endParaRPr lang="id-ID" sz="3600" dirty="0">
              <a:solidFill>
                <a:srgbClr val="FF0000"/>
              </a:solidFill>
              <a:latin typeface="Arial Narrow" panose="020B0606020202030204" pitchFamily="34" charset="0"/>
            </a:endParaRPr>
          </a:p>
        </p:txBody>
      </p:sp>
      <p:sp>
        <p:nvSpPr>
          <p:cNvPr id="3" name="Content Placeholder 2"/>
          <p:cNvSpPr>
            <a:spLocks noGrp="1"/>
          </p:cNvSpPr>
          <p:nvPr>
            <p:ph idx="1"/>
          </p:nvPr>
        </p:nvSpPr>
        <p:spPr>
          <a:xfrm>
            <a:off x="871160" y="1844824"/>
            <a:ext cx="7301240" cy="4392488"/>
          </a:xfrm>
        </p:spPr>
        <p:txBody>
          <a:bodyPr>
            <a:normAutofit/>
          </a:bodyPr>
          <a:lstStyle/>
          <a:p>
            <a:pPr algn="just"/>
            <a:r>
              <a:rPr lang="id-ID" sz="2800" dirty="0" smtClean="0">
                <a:solidFill>
                  <a:schemeClr val="tx1"/>
                </a:solidFill>
                <a:latin typeface="Arial Narrow" panose="020B0606020202030204" pitchFamily="34" charset="0"/>
              </a:rPr>
              <a:t>Kegiatan Pengukuran secara komperhensif tentang tingkat kepuasan masyarakat terhadap kualitas layanan yang diberikan oleh penyelenggara pelayanan publik</a:t>
            </a:r>
            <a:endParaRPr lang="id-ID" sz="2800" dirty="0">
              <a:solidFill>
                <a:schemeClr val="tx1"/>
              </a:solidFill>
              <a:latin typeface="Arial Narrow" panose="020B0606020202030204" pitchFamily="34" charset="0"/>
            </a:endParaRPr>
          </a:p>
        </p:txBody>
      </p:sp>
      <p:sp>
        <p:nvSpPr>
          <p:cNvPr id="4" name="Slide Number Placeholder 3"/>
          <p:cNvSpPr>
            <a:spLocks noGrp="1"/>
          </p:cNvSpPr>
          <p:nvPr>
            <p:ph type="sldNum" sz="quarter" idx="12"/>
          </p:nvPr>
        </p:nvSpPr>
        <p:spPr/>
        <p:txBody>
          <a:bodyPr/>
          <a:lstStyle/>
          <a:p>
            <a:pPr>
              <a:defRPr/>
            </a:pPr>
            <a:fld id="{ED63E637-ABB3-47CB-AB6C-605B4425A45E}" type="slidenum">
              <a:rPr lang="en-US" smtClean="0"/>
              <a:pPr>
                <a:defRPr/>
              </a:pPr>
              <a:t>3</a:t>
            </a:fld>
            <a:endParaRPr lang="en-US"/>
          </a:p>
        </p:txBody>
      </p:sp>
    </p:spTree>
    <p:extLst>
      <p:ext uri="{BB962C8B-B14F-4D97-AF65-F5344CB8AC3E}">
        <p14:creationId xmlns:p14="http://schemas.microsoft.com/office/powerpoint/2010/main" val="1165024017"/>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7234422" cy="709865"/>
          </a:xfrm>
        </p:spPr>
        <p:txBody>
          <a:bodyPr/>
          <a:lstStyle/>
          <a:p>
            <a:r>
              <a:rPr lang="en-US" sz="4000" dirty="0" smtClean="0">
                <a:solidFill>
                  <a:srgbClr val="FF0000"/>
                </a:solidFill>
                <a:effectLst>
                  <a:outerShdw blurRad="38100" dist="38100" dir="2700000" algn="tl">
                    <a:srgbClr val="000000">
                      <a:alpha val="43137"/>
                    </a:srgbClr>
                  </a:outerShdw>
                </a:effectLst>
                <a:latin typeface="Arial Narrow" panose="020B0606020202030204" pitchFamily="34" charset="0"/>
              </a:rPr>
              <a:t>I</a:t>
            </a:r>
            <a:r>
              <a:rPr lang="id-ID" sz="4000" dirty="0" smtClean="0">
                <a:solidFill>
                  <a:srgbClr val="FF0000"/>
                </a:solidFill>
                <a:effectLst>
                  <a:outerShdw blurRad="38100" dist="38100" dir="2700000" algn="tl">
                    <a:srgbClr val="000000">
                      <a:alpha val="43137"/>
                    </a:srgbClr>
                  </a:outerShdw>
                </a:effectLst>
                <a:latin typeface="Arial Narrow" panose="020B0606020202030204" pitchFamily="34" charset="0"/>
              </a:rPr>
              <a:t>ndek </a:t>
            </a:r>
            <a:r>
              <a:rPr lang="en-US" sz="4000" dirty="0" smtClean="0">
                <a:solidFill>
                  <a:srgbClr val="FF0000"/>
                </a:solidFill>
                <a:effectLst>
                  <a:outerShdw blurRad="38100" dist="38100" dir="2700000" algn="tl">
                    <a:srgbClr val="000000">
                      <a:alpha val="43137"/>
                    </a:srgbClr>
                  </a:outerShdw>
                </a:effectLst>
                <a:latin typeface="Arial Narrow" panose="020B0606020202030204" pitchFamily="34" charset="0"/>
              </a:rPr>
              <a:t>K</a:t>
            </a:r>
            <a:r>
              <a:rPr lang="id-ID" sz="4000" dirty="0" smtClean="0">
                <a:solidFill>
                  <a:srgbClr val="FF0000"/>
                </a:solidFill>
                <a:effectLst>
                  <a:outerShdw blurRad="38100" dist="38100" dir="2700000" algn="tl">
                    <a:srgbClr val="000000">
                      <a:alpha val="43137"/>
                    </a:srgbClr>
                  </a:outerShdw>
                </a:effectLst>
                <a:latin typeface="Arial Narrow" panose="020B0606020202030204" pitchFamily="34" charset="0"/>
              </a:rPr>
              <a:t>epuasan </a:t>
            </a:r>
            <a:r>
              <a:rPr lang="en-US" sz="4000" dirty="0" smtClean="0">
                <a:solidFill>
                  <a:srgbClr val="FF0000"/>
                </a:solidFill>
                <a:effectLst>
                  <a:outerShdw blurRad="38100" dist="38100" dir="2700000" algn="tl">
                    <a:srgbClr val="000000">
                      <a:alpha val="43137"/>
                    </a:srgbClr>
                  </a:outerShdw>
                </a:effectLst>
                <a:latin typeface="Arial Narrow" panose="020B0606020202030204" pitchFamily="34" charset="0"/>
              </a:rPr>
              <a:t>M</a:t>
            </a:r>
            <a:r>
              <a:rPr lang="id-ID" sz="4000" dirty="0" smtClean="0">
                <a:solidFill>
                  <a:srgbClr val="FF0000"/>
                </a:solidFill>
                <a:effectLst>
                  <a:outerShdw blurRad="38100" dist="38100" dir="2700000" algn="tl">
                    <a:srgbClr val="000000">
                      <a:alpha val="43137"/>
                    </a:srgbClr>
                  </a:outerShdw>
                </a:effectLst>
                <a:latin typeface="Arial Narrow" panose="020B0606020202030204" pitchFamily="34" charset="0"/>
              </a:rPr>
              <a:t>asyarakat</a:t>
            </a:r>
            <a:r>
              <a:rPr lang="en-US" sz="4000" dirty="0" smtClean="0">
                <a:solidFill>
                  <a:srgbClr val="FF0000"/>
                </a:solidFill>
                <a:effectLst>
                  <a:outerShdw blurRad="38100" dist="38100" dir="2700000" algn="tl">
                    <a:srgbClr val="000000">
                      <a:alpha val="43137"/>
                    </a:srgbClr>
                  </a:outerShdw>
                </a:effectLst>
                <a:latin typeface="Arial Narrow" panose="020B0606020202030204" pitchFamily="34" charset="0"/>
              </a:rPr>
              <a:t> </a:t>
            </a:r>
            <a:r>
              <a:rPr lang="id-ID" sz="4000" dirty="0" smtClean="0">
                <a:solidFill>
                  <a:srgbClr val="FF0000"/>
                </a:solidFill>
                <a:effectLst>
                  <a:outerShdw blurRad="38100" dist="38100" dir="2700000" algn="tl">
                    <a:srgbClr val="000000">
                      <a:alpha val="43137"/>
                    </a:srgbClr>
                  </a:outerShdw>
                </a:effectLst>
                <a:latin typeface="Arial Narrow" panose="020B0606020202030204" pitchFamily="34" charset="0"/>
              </a:rPr>
              <a:t> (IKM)?</a:t>
            </a:r>
            <a:endParaRPr lang="en-US" sz="4000" dirty="0">
              <a:solidFill>
                <a:srgbClr val="FF0000"/>
              </a:solidFill>
              <a:effectLst>
                <a:outerShdw blurRad="38100" dist="38100" dir="2700000" algn="tl">
                  <a:srgbClr val="000000">
                    <a:alpha val="43137"/>
                  </a:srgbClr>
                </a:outerShdw>
              </a:effectLst>
              <a:latin typeface="Arial Narrow" panose="020B0606020202030204" pitchFamily="34" charset="0"/>
            </a:endParaRPr>
          </a:p>
        </p:txBody>
      </p:sp>
      <p:sp>
        <p:nvSpPr>
          <p:cNvPr id="3" name="Content Placeholder 2"/>
          <p:cNvSpPr>
            <a:spLocks noGrp="1"/>
          </p:cNvSpPr>
          <p:nvPr>
            <p:ph idx="1"/>
          </p:nvPr>
        </p:nvSpPr>
        <p:spPr>
          <a:xfrm>
            <a:off x="865970" y="2132856"/>
            <a:ext cx="7452034" cy="4248472"/>
          </a:xfrm>
        </p:spPr>
        <p:txBody>
          <a:bodyPr>
            <a:normAutofit/>
          </a:bodyPr>
          <a:lstStyle/>
          <a:p>
            <a:pPr marL="0" indent="0" algn="just">
              <a:buNone/>
            </a:pPr>
            <a:r>
              <a:rPr lang="nb-NO" sz="2400" b="1" dirty="0" smtClean="0">
                <a:solidFill>
                  <a:srgbClr val="FF0000"/>
                </a:solidFill>
              </a:rPr>
              <a:t>Indeks Kepuasan Masyarakat (IKM) adalah </a:t>
            </a:r>
            <a:r>
              <a:rPr lang="id-ID" sz="2400" dirty="0" smtClean="0">
                <a:solidFill>
                  <a:schemeClr val="tx1"/>
                </a:solidFill>
              </a:rPr>
              <a:t>hasil </a:t>
            </a:r>
            <a:r>
              <a:rPr lang="id-ID" sz="2400" dirty="0">
                <a:solidFill>
                  <a:schemeClr val="tx1"/>
                </a:solidFill>
              </a:rPr>
              <a:t>pengukuran dari kegiatan Survei Kepuasan Masyarakat berupa angka</a:t>
            </a:r>
            <a:r>
              <a:rPr lang="id-ID" sz="2400" dirty="0" smtClean="0">
                <a:solidFill>
                  <a:schemeClr val="tx2"/>
                </a:solidFill>
              </a:rPr>
              <a:t>. </a:t>
            </a:r>
          </a:p>
          <a:p>
            <a:pPr marL="0" indent="0" algn="just">
              <a:buNone/>
            </a:pPr>
            <a:r>
              <a:rPr lang="id-ID" sz="2400" dirty="0" smtClean="0">
                <a:solidFill>
                  <a:schemeClr val="tx1"/>
                </a:solidFill>
              </a:rPr>
              <a:t>Laporan IKM menyajikan </a:t>
            </a:r>
            <a:r>
              <a:rPr lang="nb-NO" sz="2400" dirty="0" smtClean="0">
                <a:solidFill>
                  <a:schemeClr val="tx1"/>
                </a:solidFill>
              </a:rPr>
              <a:t>data dan informasi tentang tingkat kepuasan    masyarakat yang diperoleh dari hasil pengukuran secara kuantitatif dan kualitatif atas pendapat masyarakat dalam memperoleh pelayanan dari aparatur penyelenggara pelayanan publik dengan membandingkan antara harapan dan kebutuhannya.</a:t>
            </a:r>
            <a:endParaRPr lang="en-US" sz="2400" dirty="0">
              <a:solidFill>
                <a:schemeClr val="tx1"/>
              </a:solidFill>
            </a:endParaRPr>
          </a:p>
        </p:txBody>
      </p:sp>
      <p:sp>
        <p:nvSpPr>
          <p:cNvPr id="4" name="Slide Number Placeholder 3"/>
          <p:cNvSpPr>
            <a:spLocks noGrp="1"/>
          </p:cNvSpPr>
          <p:nvPr>
            <p:ph type="sldNum" sz="quarter" idx="12"/>
          </p:nvPr>
        </p:nvSpPr>
        <p:spPr/>
        <p:txBody>
          <a:bodyPr/>
          <a:lstStyle/>
          <a:p>
            <a:pPr>
              <a:defRPr/>
            </a:pPr>
            <a:fld id="{ED63E637-ABB3-47CB-AB6C-605B4425A45E}" type="slidenum">
              <a:rPr lang="en-US" smtClean="0"/>
              <a:pPr>
                <a:defRPr/>
              </a:pPr>
              <a:t>4</a:t>
            </a:fld>
            <a:endParaRPr lang="en-US"/>
          </a:p>
        </p:txBody>
      </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6000" dirty="0" err="1" smtClean="0">
                <a:solidFill>
                  <a:schemeClr val="tx1"/>
                </a:solidFill>
                <a:latin typeface="Arial Narrow" panose="020B0606020202030204" pitchFamily="34" charset="0"/>
              </a:rPr>
              <a:t>Pelayanan</a:t>
            </a:r>
            <a:r>
              <a:rPr lang="en-US" sz="6000" dirty="0" smtClean="0">
                <a:solidFill>
                  <a:schemeClr val="tx1"/>
                </a:solidFill>
                <a:latin typeface="Arial Narrow" panose="020B0606020202030204" pitchFamily="34" charset="0"/>
              </a:rPr>
              <a:t> </a:t>
            </a:r>
            <a:r>
              <a:rPr lang="en-US" sz="6000" dirty="0" err="1" smtClean="0">
                <a:solidFill>
                  <a:schemeClr val="tx1"/>
                </a:solidFill>
                <a:latin typeface="Arial Narrow" panose="020B0606020202030204" pitchFamily="34" charset="0"/>
              </a:rPr>
              <a:t>Publik</a:t>
            </a:r>
            <a:r>
              <a:rPr lang="en-US" sz="6000" dirty="0" smtClean="0">
                <a:solidFill>
                  <a:schemeClr val="tx1"/>
                </a:solidFill>
                <a:latin typeface="Arial Narrow" panose="020B0606020202030204" pitchFamily="34" charset="0"/>
              </a:rPr>
              <a:t>?</a:t>
            </a:r>
            <a:endParaRPr lang="en-US" sz="6000" dirty="0">
              <a:solidFill>
                <a:schemeClr val="tx1"/>
              </a:solidFill>
              <a:latin typeface="Arial Narrow" panose="020B0606020202030204" pitchFamily="34" charset="0"/>
            </a:endParaRPr>
          </a:p>
        </p:txBody>
      </p:sp>
      <p:sp>
        <p:nvSpPr>
          <p:cNvPr id="3" name="Content Placeholder 2"/>
          <p:cNvSpPr>
            <a:spLocks noGrp="1"/>
          </p:cNvSpPr>
          <p:nvPr>
            <p:ph idx="1"/>
          </p:nvPr>
        </p:nvSpPr>
        <p:spPr>
          <a:xfrm>
            <a:off x="865970" y="2132856"/>
            <a:ext cx="7450446" cy="2880320"/>
          </a:xfrm>
        </p:spPr>
        <p:txBody>
          <a:bodyPr>
            <a:normAutofit/>
          </a:bodyPr>
          <a:lstStyle/>
          <a:p>
            <a:pPr marL="0" indent="0" algn="just">
              <a:buNone/>
            </a:pPr>
            <a:r>
              <a:rPr lang="nb-NO" sz="2800" b="1" dirty="0" smtClean="0">
                <a:solidFill>
                  <a:srgbClr val="FF0000"/>
                </a:solidFill>
                <a:latin typeface="Arial Narrow" panose="020B0606020202030204" pitchFamily="34" charset="0"/>
              </a:rPr>
              <a:t>Pelayanan Publik adalah </a:t>
            </a:r>
            <a:r>
              <a:rPr lang="nb-NO" sz="2800" dirty="0" smtClean="0">
                <a:latin typeface="Arial Narrow" panose="020B0606020202030204" pitchFamily="34" charset="0"/>
              </a:rPr>
              <a:t>segala kegiatan pelayanan yang dilaksanakan oleh penyelenggara pelayanan publik sebagai upaya pemenuhan kebutuhan penerima pelayanan, maupun dalam rangka  pelaksanaan ketentuan peraturan perundang-undangan</a:t>
            </a:r>
            <a:r>
              <a:rPr lang="nb-NO" sz="2800" b="1" dirty="0" smtClean="0">
                <a:latin typeface="Arial Narrow" panose="020B0606020202030204" pitchFamily="34" charset="0"/>
              </a:rPr>
              <a:t>.</a:t>
            </a:r>
            <a:endParaRPr lang="en-US" sz="2800" dirty="0">
              <a:latin typeface="Arial Narrow" panose="020B0606020202030204" pitchFamily="34" charset="0"/>
            </a:endParaRPr>
          </a:p>
        </p:txBody>
      </p:sp>
      <p:sp>
        <p:nvSpPr>
          <p:cNvPr id="4" name="Slide Number Placeholder 3"/>
          <p:cNvSpPr>
            <a:spLocks noGrp="1"/>
          </p:cNvSpPr>
          <p:nvPr>
            <p:ph type="sldNum" sz="quarter" idx="12"/>
          </p:nvPr>
        </p:nvSpPr>
        <p:spPr/>
        <p:txBody>
          <a:bodyPr/>
          <a:lstStyle/>
          <a:p>
            <a:pPr>
              <a:defRPr/>
            </a:pPr>
            <a:fld id="{ED63E637-ABB3-47CB-AB6C-605B4425A45E}" type="slidenum">
              <a:rPr lang="en-US" smtClean="0"/>
              <a:pPr>
                <a:defRPr/>
              </a:pPr>
              <a:t>5</a:t>
            </a:fld>
            <a:endParaRPr lang="en-US"/>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3600" dirty="0" smtClean="0">
                <a:solidFill>
                  <a:schemeClr val="tx1"/>
                </a:solidFill>
                <a:latin typeface="Arial Narrow" panose="020B0606020202030204" pitchFamily="34" charset="0"/>
              </a:rPr>
              <a:t>Unit Pelayanan Publik (</a:t>
            </a:r>
            <a:r>
              <a:rPr lang="en-US" sz="3600" dirty="0" smtClean="0">
                <a:solidFill>
                  <a:schemeClr val="tx1"/>
                </a:solidFill>
                <a:latin typeface="Arial Narrow" panose="020B0606020202030204" pitchFamily="34" charset="0"/>
              </a:rPr>
              <a:t>UPP</a:t>
            </a:r>
            <a:r>
              <a:rPr lang="id-ID" sz="3600" dirty="0" smtClean="0">
                <a:solidFill>
                  <a:schemeClr val="tx1"/>
                </a:solidFill>
                <a:latin typeface="Arial Narrow" panose="020B0606020202030204" pitchFamily="34" charset="0"/>
              </a:rPr>
              <a:t>)?</a:t>
            </a:r>
            <a:endParaRPr lang="en-US" sz="3600" dirty="0">
              <a:solidFill>
                <a:schemeClr val="tx1"/>
              </a:solidFill>
              <a:latin typeface="Arial Narrow" panose="020B0606020202030204" pitchFamily="34" charset="0"/>
            </a:endParaRPr>
          </a:p>
        </p:txBody>
      </p:sp>
      <p:sp>
        <p:nvSpPr>
          <p:cNvPr id="3" name="Content Placeholder 2"/>
          <p:cNvSpPr>
            <a:spLocks noGrp="1"/>
          </p:cNvSpPr>
          <p:nvPr>
            <p:ph idx="1"/>
          </p:nvPr>
        </p:nvSpPr>
        <p:spPr>
          <a:xfrm>
            <a:off x="971600" y="1772816"/>
            <a:ext cx="7200800" cy="2880320"/>
          </a:xfrm>
        </p:spPr>
        <p:txBody>
          <a:bodyPr>
            <a:normAutofit/>
          </a:bodyPr>
          <a:lstStyle/>
          <a:p>
            <a:pPr marL="0" indent="0" algn="just">
              <a:buNone/>
            </a:pPr>
            <a:r>
              <a:rPr lang="nb-NO" sz="2800" dirty="0" smtClean="0">
                <a:solidFill>
                  <a:srgbClr val="FF0000"/>
                </a:solidFill>
                <a:latin typeface="Arial Narrow" panose="020B0606020202030204" pitchFamily="34" charset="0"/>
              </a:rPr>
              <a:t>Unit Pelayanan Publik (UPP) adalah </a:t>
            </a:r>
            <a:r>
              <a:rPr lang="nb-NO" sz="2800" dirty="0" smtClean="0">
                <a:latin typeface="Arial Narrow" panose="020B0606020202030204" pitchFamily="34" charset="0"/>
              </a:rPr>
              <a:t>unit kerja/kantor pelayanan pada instansi pemerintah termasuk BUMN/BUMD, yang secara langsung maupun tidak langsung memberikan pelayanan kepada penerima pelayanan.</a:t>
            </a:r>
            <a:endParaRPr lang="en-US" sz="2800" dirty="0">
              <a:latin typeface="Arial Narrow" panose="020B0606020202030204" pitchFamily="34" charset="0"/>
            </a:endParaRPr>
          </a:p>
        </p:txBody>
      </p:sp>
      <p:sp>
        <p:nvSpPr>
          <p:cNvPr id="4" name="Slide Number Placeholder 3"/>
          <p:cNvSpPr>
            <a:spLocks noGrp="1"/>
          </p:cNvSpPr>
          <p:nvPr>
            <p:ph type="sldNum" sz="quarter" idx="12"/>
          </p:nvPr>
        </p:nvSpPr>
        <p:spPr/>
        <p:txBody>
          <a:bodyPr/>
          <a:lstStyle/>
          <a:p>
            <a:pPr>
              <a:defRPr/>
            </a:pPr>
            <a:fld id="{ED63E637-ABB3-47CB-AB6C-605B4425A45E}" type="slidenum">
              <a:rPr lang="en-US" smtClean="0"/>
              <a:pPr>
                <a:defRPr/>
              </a:pPr>
              <a:t>6</a:t>
            </a:fld>
            <a:endParaRPr lang="en-US"/>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6000" dirty="0" err="1" smtClean="0">
                <a:solidFill>
                  <a:schemeClr val="tx1"/>
                </a:solidFill>
                <a:latin typeface="Arial Narrow" panose="020B0606020202030204" pitchFamily="34" charset="0"/>
              </a:rPr>
              <a:t>Kepuasan</a:t>
            </a:r>
            <a:r>
              <a:rPr lang="en-US" sz="6000" dirty="0" smtClean="0">
                <a:solidFill>
                  <a:schemeClr val="tx1"/>
                </a:solidFill>
                <a:latin typeface="Arial Narrow" panose="020B0606020202030204" pitchFamily="34" charset="0"/>
              </a:rPr>
              <a:t> </a:t>
            </a:r>
            <a:r>
              <a:rPr lang="en-US" sz="6000" dirty="0" err="1" smtClean="0">
                <a:solidFill>
                  <a:schemeClr val="tx1"/>
                </a:solidFill>
                <a:latin typeface="Arial Narrow" panose="020B0606020202030204" pitchFamily="34" charset="0"/>
              </a:rPr>
              <a:t>Layanan</a:t>
            </a:r>
            <a:r>
              <a:rPr lang="en-US" sz="6000" dirty="0" smtClean="0">
                <a:solidFill>
                  <a:schemeClr val="tx1"/>
                </a:solidFill>
                <a:latin typeface="Arial Narrow" panose="020B0606020202030204" pitchFamily="34" charset="0"/>
              </a:rPr>
              <a:t>?</a:t>
            </a:r>
            <a:endParaRPr lang="en-US" sz="6000" dirty="0">
              <a:solidFill>
                <a:schemeClr val="tx1"/>
              </a:solidFill>
              <a:latin typeface="Arial Narrow" panose="020B0606020202030204" pitchFamily="34" charset="0"/>
            </a:endParaRPr>
          </a:p>
        </p:txBody>
      </p:sp>
      <p:sp>
        <p:nvSpPr>
          <p:cNvPr id="3" name="Content Placeholder 2"/>
          <p:cNvSpPr>
            <a:spLocks noGrp="1"/>
          </p:cNvSpPr>
          <p:nvPr>
            <p:ph idx="1"/>
          </p:nvPr>
        </p:nvSpPr>
        <p:spPr>
          <a:xfrm>
            <a:off x="848802" y="2204864"/>
            <a:ext cx="7450446" cy="3024336"/>
          </a:xfrm>
        </p:spPr>
        <p:txBody>
          <a:bodyPr>
            <a:normAutofit/>
          </a:bodyPr>
          <a:lstStyle/>
          <a:p>
            <a:pPr marL="0" indent="0" algn="just">
              <a:buNone/>
            </a:pPr>
            <a:r>
              <a:rPr lang="nb-NO" sz="3200" b="1" dirty="0" smtClean="0">
                <a:solidFill>
                  <a:srgbClr val="FF0000"/>
                </a:solidFill>
                <a:latin typeface="Arial Narrow" panose="020B0606020202030204" pitchFamily="34" charset="0"/>
              </a:rPr>
              <a:t>Kepuasan Pelayanan </a:t>
            </a:r>
            <a:r>
              <a:rPr lang="nb-NO" sz="3200" dirty="0" smtClean="0">
                <a:latin typeface="Arial Narrow" panose="020B0606020202030204" pitchFamily="34" charset="0"/>
              </a:rPr>
              <a:t>adalah</a:t>
            </a:r>
            <a:r>
              <a:rPr lang="nb-NO" sz="3200" dirty="0" smtClean="0">
                <a:solidFill>
                  <a:srgbClr val="FF0000"/>
                </a:solidFill>
                <a:latin typeface="Arial Narrow" panose="020B0606020202030204" pitchFamily="34" charset="0"/>
              </a:rPr>
              <a:t> </a:t>
            </a:r>
            <a:r>
              <a:rPr lang="nb-NO" sz="3200" dirty="0" smtClean="0">
                <a:latin typeface="Arial Narrow" panose="020B0606020202030204" pitchFamily="34" charset="0"/>
              </a:rPr>
              <a:t>hasil pendapat dan penilaian  masyarakat terhadap kinerja pelayanan yang diberikan oleh aparatur penyelenggara pelayanan publik.</a:t>
            </a:r>
            <a:endParaRPr lang="en-US" sz="3200" dirty="0">
              <a:latin typeface="Arial Narrow" panose="020B0606020202030204" pitchFamily="34" charset="0"/>
            </a:endParaRPr>
          </a:p>
        </p:txBody>
      </p:sp>
      <p:sp>
        <p:nvSpPr>
          <p:cNvPr id="4" name="Slide Number Placeholder 3"/>
          <p:cNvSpPr>
            <a:spLocks noGrp="1"/>
          </p:cNvSpPr>
          <p:nvPr>
            <p:ph type="sldNum" sz="quarter" idx="12"/>
          </p:nvPr>
        </p:nvSpPr>
        <p:spPr/>
        <p:txBody>
          <a:bodyPr/>
          <a:lstStyle/>
          <a:p>
            <a:pPr>
              <a:defRPr/>
            </a:pPr>
            <a:fld id="{ED63E637-ABB3-47CB-AB6C-605B4425A45E}" type="slidenum">
              <a:rPr lang="en-US" smtClean="0"/>
              <a:pPr>
                <a:defRPr/>
              </a:pPr>
              <a:t>7</a:t>
            </a:fld>
            <a:endParaRPr lang="en-US"/>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extBox 3"/>
          <p:cNvSpPr txBox="1"/>
          <p:nvPr/>
        </p:nvSpPr>
        <p:spPr>
          <a:xfrm>
            <a:off x="323528" y="836712"/>
            <a:ext cx="8572560" cy="523220"/>
          </a:xfrm>
          <a:prstGeom prst="rect">
            <a:avLst/>
          </a:prstGeom>
          <a:noFill/>
        </p:spPr>
        <p:txBody>
          <a:bodyPr wrap="square" rtlCol="0">
            <a:spAutoFit/>
          </a:bodyPr>
          <a:lstStyle/>
          <a:p>
            <a:pPr algn="ctr"/>
            <a:r>
              <a:rPr lang="en-US" sz="2800" b="1" dirty="0" smtClean="0">
                <a:solidFill>
                  <a:srgbClr val="FF3300"/>
                </a:solidFill>
              </a:rPr>
              <a:t>8 AREA PERUBAHAN REF</a:t>
            </a:r>
            <a:r>
              <a:rPr lang="id-ID" sz="2800" b="1" dirty="0" smtClean="0">
                <a:solidFill>
                  <a:srgbClr val="FF3300"/>
                </a:solidFill>
              </a:rPr>
              <a:t>O</a:t>
            </a:r>
            <a:r>
              <a:rPr lang="en-US" sz="2800" b="1" dirty="0" smtClean="0">
                <a:solidFill>
                  <a:srgbClr val="FF3300"/>
                </a:solidFill>
              </a:rPr>
              <a:t>RMASI BIROKRASI</a:t>
            </a:r>
            <a:endParaRPr lang="en-US" sz="2800" b="1" dirty="0">
              <a:solidFill>
                <a:srgbClr val="FF33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027017962"/>
              </p:ext>
            </p:extLst>
          </p:nvPr>
        </p:nvGraphicFramePr>
        <p:xfrm>
          <a:off x="285720" y="1604350"/>
          <a:ext cx="8572560" cy="5283200"/>
        </p:xfrm>
        <a:graphic>
          <a:graphicData uri="http://schemas.openxmlformats.org/drawingml/2006/table">
            <a:tbl>
              <a:tblPr firstRow="1" bandRow="1">
                <a:tableStyleId>{5C22544A-7EE6-4342-B048-85BDC9FD1C3A}</a:tableStyleId>
              </a:tblPr>
              <a:tblGrid>
                <a:gridCol w="3740753"/>
                <a:gridCol w="4831807"/>
              </a:tblGrid>
              <a:tr h="370840">
                <a:tc>
                  <a:txBody>
                    <a:bodyPr/>
                    <a:lstStyle/>
                    <a:p>
                      <a:pPr marL="0" indent="0" algn="ctr"/>
                      <a:r>
                        <a:rPr lang="en-US" sz="1600" dirty="0" smtClean="0">
                          <a:solidFill>
                            <a:schemeClr val="tx1"/>
                          </a:solidFill>
                        </a:rPr>
                        <a:t>8 AREA</a:t>
                      </a:r>
                      <a:r>
                        <a:rPr lang="en-US" sz="1600" baseline="0" dirty="0" smtClean="0">
                          <a:solidFill>
                            <a:schemeClr val="tx1"/>
                          </a:solidFill>
                        </a:rPr>
                        <a:t> PERUBAHAN</a:t>
                      </a:r>
                      <a:endParaRPr lang="en-US" sz="1600" dirty="0">
                        <a:solidFill>
                          <a:schemeClr val="tx1"/>
                        </a:solidFill>
                      </a:endParaRPr>
                    </a:p>
                  </a:txBody>
                  <a:tcPr>
                    <a:gradFill>
                      <a:gsLst>
                        <a:gs pos="0">
                          <a:srgbClr val="82CBDC"/>
                        </a:gs>
                        <a:gs pos="100000">
                          <a:srgbClr val="00B0F0"/>
                        </a:gs>
                      </a:gsLst>
                      <a:lin ang="5400000" scaled="1"/>
                    </a:gradFill>
                  </a:tcPr>
                </a:tc>
                <a:tc>
                  <a:txBody>
                    <a:bodyPr/>
                    <a:lstStyle/>
                    <a:p>
                      <a:pPr algn="ctr"/>
                      <a:r>
                        <a:rPr lang="en-US" sz="1600" dirty="0" smtClean="0">
                          <a:solidFill>
                            <a:schemeClr val="tx1"/>
                          </a:solidFill>
                        </a:rPr>
                        <a:t>HASIL YANG INGIN DICAPAI</a:t>
                      </a:r>
                      <a:endParaRPr lang="en-US" sz="1600" dirty="0">
                        <a:solidFill>
                          <a:schemeClr val="tx1"/>
                        </a:solidFill>
                      </a:endParaRPr>
                    </a:p>
                  </a:txBody>
                  <a:tcPr>
                    <a:gradFill>
                      <a:gsLst>
                        <a:gs pos="0">
                          <a:srgbClr val="82CBDC"/>
                        </a:gs>
                        <a:gs pos="100000">
                          <a:srgbClr val="00B0F0"/>
                        </a:gs>
                      </a:gsLst>
                      <a:lin ang="5400000" scaled="1"/>
                    </a:gradFill>
                  </a:tcPr>
                </a:tc>
              </a:tr>
              <a:tr h="370840">
                <a:tc>
                  <a:txBody>
                    <a:bodyPr/>
                    <a:lstStyle/>
                    <a:p>
                      <a:r>
                        <a:rPr lang="en-US" sz="1600" dirty="0" smtClean="0"/>
                        <a:t>1.  </a:t>
                      </a:r>
                      <a:r>
                        <a:rPr lang="en-US" sz="1600" dirty="0" err="1" smtClean="0"/>
                        <a:t>Organisasi</a:t>
                      </a:r>
                      <a:endParaRPr lang="en-US" sz="1600" dirty="0"/>
                    </a:p>
                  </a:txBody>
                  <a:tcPr>
                    <a:gradFill>
                      <a:gsLst>
                        <a:gs pos="0">
                          <a:srgbClr val="FFFF00"/>
                        </a:gs>
                        <a:gs pos="100000">
                          <a:srgbClr val="FFFF00"/>
                        </a:gs>
                      </a:gsLst>
                      <a:lin ang="5400000" scaled="1"/>
                    </a:gradFill>
                  </a:tcPr>
                </a:tc>
                <a:tc>
                  <a:txBody>
                    <a:bodyPr/>
                    <a:lstStyle/>
                    <a:p>
                      <a:r>
                        <a:rPr lang="en-US" sz="1600" dirty="0" err="1" smtClean="0"/>
                        <a:t>Organisasi</a:t>
                      </a:r>
                      <a:r>
                        <a:rPr lang="en-US" sz="1600" dirty="0" smtClean="0"/>
                        <a:t> </a:t>
                      </a:r>
                      <a:r>
                        <a:rPr lang="en-US" sz="1600" dirty="0" err="1" smtClean="0"/>
                        <a:t>yg</a:t>
                      </a:r>
                      <a:r>
                        <a:rPr lang="en-US" sz="1600" dirty="0" smtClean="0"/>
                        <a:t> </a:t>
                      </a:r>
                      <a:r>
                        <a:rPr lang="en-US" sz="1600" dirty="0" err="1" smtClean="0"/>
                        <a:t>tepat</a:t>
                      </a:r>
                      <a:r>
                        <a:rPr lang="en-US" sz="1600" dirty="0" smtClean="0"/>
                        <a:t> </a:t>
                      </a:r>
                      <a:r>
                        <a:rPr lang="en-US" sz="1600" dirty="0" err="1" smtClean="0"/>
                        <a:t>fungsi</a:t>
                      </a:r>
                      <a:r>
                        <a:rPr lang="en-US" sz="1600" dirty="0" smtClean="0"/>
                        <a:t> </a:t>
                      </a:r>
                      <a:r>
                        <a:rPr lang="en-US" sz="1600" dirty="0" err="1" smtClean="0"/>
                        <a:t>dan</a:t>
                      </a:r>
                      <a:r>
                        <a:rPr lang="en-US" sz="1600" dirty="0" smtClean="0"/>
                        <a:t> </a:t>
                      </a:r>
                      <a:r>
                        <a:rPr lang="en-US" sz="1600" dirty="0" err="1" smtClean="0"/>
                        <a:t>tepat</a:t>
                      </a:r>
                      <a:r>
                        <a:rPr lang="en-US" sz="1600" dirty="0" smtClean="0"/>
                        <a:t> </a:t>
                      </a:r>
                      <a:r>
                        <a:rPr lang="en-US" sz="1600" dirty="0" err="1" smtClean="0"/>
                        <a:t>ukuran</a:t>
                      </a:r>
                      <a:r>
                        <a:rPr lang="en-US" sz="1600" dirty="0" smtClean="0"/>
                        <a:t> </a:t>
                      </a:r>
                      <a:r>
                        <a:rPr lang="en-US" sz="1600" i="1" dirty="0" smtClean="0"/>
                        <a:t>(right sizing)</a:t>
                      </a:r>
                      <a:endParaRPr lang="en-US" sz="1600" i="1" dirty="0"/>
                    </a:p>
                  </a:txBody>
                  <a:tcPr>
                    <a:gradFill>
                      <a:gsLst>
                        <a:gs pos="0">
                          <a:srgbClr val="FFFF00"/>
                        </a:gs>
                        <a:gs pos="100000">
                          <a:srgbClr val="FFFF00"/>
                        </a:gs>
                      </a:gsLst>
                      <a:lin ang="5400000" scaled="1"/>
                    </a:gradFill>
                  </a:tcPr>
                </a:tc>
              </a:tr>
              <a:tr h="370840">
                <a:tc>
                  <a:txBody>
                    <a:bodyPr/>
                    <a:lstStyle/>
                    <a:p>
                      <a:r>
                        <a:rPr lang="en-US" sz="1600" dirty="0" smtClean="0"/>
                        <a:t>2.  </a:t>
                      </a:r>
                      <a:r>
                        <a:rPr lang="en-US" sz="1600" dirty="0" err="1" smtClean="0"/>
                        <a:t>Tatalaksana</a:t>
                      </a:r>
                      <a:endParaRPr lang="en-US" sz="1600" dirty="0"/>
                    </a:p>
                  </a:txBody>
                  <a:tcPr>
                    <a:gradFill>
                      <a:gsLst>
                        <a:gs pos="0">
                          <a:srgbClr val="FFFF00"/>
                        </a:gs>
                        <a:gs pos="100000">
                          <a:srgbClr val="FFFF00"/>
                        </a:gs>
                      </a:gsLst>
                      <a:lin ang="5400000" scaled="1"/>
                    </a:gradFill>
                  </a:tcPr>
                </a:tc>
                <a:tc>
                  <a:txBody>
                    <a:bodyPr/>
                    <a:lstStyle/>
                    <a:p>
                      <a:r>
                        <a:rPr lang="en-US" sz="1600" dirty="0" err="1" smtClean="0"/>
                        <a:t>Sistem</a:t>
                      </a:r>
                      <a:r>
                        <a:rPr lang="en-US" sz="1600" dirty="0" smtClean="0"/>
                        <a:t>,</a:t>
                      </a:r>
                      <a:r>
                        <a:rPr lang="en-US" sz="1600" baseline="0" dirty="0" smtClean="0"/>
                        <a:t> Proses </a:t>
                      </a:r>
                      <a:r>
                        <a:rPr lang="en-US" sz="1600" baseline="0" dirty="0" err="1" smtClean="0"/>
                        <a:t>dan</a:t>
                      </a:r>
                      <a:r>
                        <a:rPr lang="en-US" sz="1600" baseline="0" dirty="0" smtClean="0"/>
                        <a:t> </a:t>
                      </a:r>
                      <a:r>
                        <a:rPr lang="en-US" sz="1600" baseline="0" dirty="0" err="1" smtClean="0"/>
                        <a:t>prosedur</a:t>
                      </a:r>
                      <a:r>
                        <a:rPr lang="en-US" sz="1600" baseline="0" dirty="0" smtClean="0"/>
                        <a:t>  </a:t>
                      </a:r>
                      <a:r>
                        <a:rPr lang="en-US" sz="1600" baseline="0" dirty="0" err="1" smtClean="0"/>
                        <a:t>kerja</a:t>
                      </a:r>
                      <a:r>
                        <a:rPr lang="en-US" sz="1600" baseline="0" dirty="0" smtClean="0"/>
                        <a:t> </a:t>
                      </a:r>
                      <a:r>
                        <a:rPr lang="en-US" sz="1600" baseline="0" dirty="0" err="1" smtClean="0"/>
                        <a:t>yg</a:t>
                      </a:r>
                      <a:r>
                        <a:rPr lang="en-US" sz="1600" baseline="0" dirty="0" smtClean="0"/>
                        <a:t> </a:t>
                      </a:r>
                      <a:r>
                        <a:rPr lang="en-US" sz="1600" baseline="0" dirty="0" err="1" smtClean="0"/>
                        <a:t>jelas</a:t>
                      </a:r>
                      <a:r>
                        <a:rPr lang="en-US" sz="1600" baseline="0" dirty="0" smtClean="0"/>
                        <a:t>, </a:t>
                      </a:r>
                      <a:r>
                        <a:rPr lang="en-US" sz="1600" baseline="0" dirty="0" err="1" smtClean="0"/>
                        <a:t>efektif</a:t>
                      </a:r>
                      <a:r>
                        <a:rPr lang="en-US" sz="1600" baseline="0" dirty="0" smtClean="0"/>
                        <a:t>, </a:t>
                      </a:r>
                      <a:r>
                        <a:rPr lang="en-US" sz="1600" baseline="0" dirty="0" err="1" smtClean="0"/>
                        <a:t>efisien</a:t>
                      </a:r>
                      <a:r>
                        <a:rPr lang="en-US" sz="1600" baseline="0" dirty="0" smtClean="0"/>
                        <a:t>, </a:t>
                      </a:r>
                      <a:r>
                        <a:rPr lang="en-US" sz="1600" baseline="0" dirty="0" err="1" smtClean="0"/>
                        <a:t>terukur</a:t>
                      </a:r>
                      <a:r>
                        <a:rPr lang="en-US" sz="1600" baseline="0" dirty="0" smtClean="0"/>
                        <a:t> </a:t>
                      </a:r>
                      <a:r>
                        <a:rPr lang="en-US" sz="1600" baseline="0" dirty="0" err="1" smtClean="0"/>
                        <a:t>dan</a:t>
                      </a:r>
                      <a:r>
                        <a:rPr lang="en-US" sz="1600" baseline="0" dirty="0" smtClean="0"/>
                        <a:t> </a:t>
                      </a:r>
                      <a:r>
                        <a:rPr lang="en-US" sz="1600" baseline="0" dirty="0" err="1" smtClean="0"/>
                        <a:t>sesuai</a:t>
                      </a:r>
                      <a:r>
                        <a:rPr lang="en-US" sz="1600" baseline="0" dirty="0" smtClean="0"/>
                        <a:t> </a:t>
                      </a:r>
                      <a:r>
                        <a:rPr lang="en-US" sz="1600" baseline="0" dirty="0" err="1" smtClean="0"/>
                        <a:t>dengan</a:t>
                      </a:r>
                      <a:r>
                        <a:rPr lang="en-US" sz="1600" baseline="0" dirty="0" smtClean="0"/>
                        <a:t> prinsip2 </a:t>
                      </a:r>
                      <a:r>
                        <a:rPr lang="en-US" sz="1600" i="1" baseline="0" dirty="0" smtClean="0"/>
                        <a:t>G</a:t>
                      </a:r>
                      <a:r>
                        <a:rPr lang="id-ID" sz="1600" i="1" baseline="0" dirty="0" smtClean="0"/>
                        <a:t>ood </a:t>
                      </a:r>
                      <a:r>
                        <a:rPr lang="en-US" sz="1600" i="1" baseline="0" dirty="0" smtClean="0"/>
                        <a:t>G</a:t>
                      </a:r>
                      <a:r>
                        <a:rPr lang="id-ID" sz="1600" i="1" baseline="0" dirty="0" smtClean="0"/>
                        <a:t>overnance</a:t>
                      </a:r>
                      <a:endParaRPr lang="en-US" sz="1600" i="1" dirty="0"/>
                    </a:p>
                  </a:txBody>
                  <a:tcPr>
                    <a:gradFill>
                      <a:gsLst>
                        <a:gs pos="0">
                          <a:srgbClr val="FFFF00"/>
                        </a:gs>
                        <a:gs pos="100000">
                          <a:srgbClr val="FFFF00"/>
                        </a:gs>
                      </a:gsLst>
                      <a:lin ang="5400000" scaled="1"/>
                    </a:gradFill>
                  </a:tcPr>
                </a:tc>
              </a:tr>
              <a:tr h="370840">
                <a:tc>
                  <a:txBody>
                    <a:bodyPr/>
                    <a:lstStyle/>
                    <a:p>
                      <a:r>
                        <a:rPr lang="en-US" sz="1600" dirty="0" smtClean="0"/>
                        <a:t>3.  </a:t>
                      </a:r>
                      <a:r>
                        <a:rPr lang="en-US" sz="1600" dirty="0" err="1" smtClean="0"/>
                        <a:t>Sumber</a:t>
                      </a:r>
                      <a:r>
                        <a:rPr lang="en-US" sz="1600" dirty="0" smtClean="0"/>
                        <a:t> </a:t>
                      </a:r>
                      <a:r>
                        <a:rPr lang="en-US" sz="1600" dirty="0" err="1" smtClean="0"/>
                        <a:t>Daya</a:t>
                      </a:r>
                      <a:r>
                        <a:rPr lang="en-US" sz="1600" dirty="0" smtClean="0"/>
                        <a:t> </a:t>
                      </a:r>
                      <a:r>
                        <a:rPr lang="en-US" sz="1600" dirty="0" err="1" smtClean="0"/>
                        <a:t>Manusia</a:t>
                      </a:r>
                      <a:r>
                        <a:rPr lang="en-US" sz="1600" dirty="0" smtClean="0"/>
                        <a:t> </a:t>
                      </a:r>
                      <a:r>
                        <a:rPr lang="en-US" sz="1600" dirty="0" err="1" smtClean="0"/>
                        <a:t>Aparatur</a:t>
                      </a:r>
                      <a:endParaRPr lang="en-US" sz="1600" dirty="0"/>
                    </a:p>
                  </a:txBody>
                  <a:tcPr>
                    <a:gradFill>
                      <a:gsLst>
                        <a:gs pos="0">
                          <a:srgbClr val="FFFF00"/>
                        </a:gs>
                        <a:gs pos="100000">
                          <a:srgbClr val="FFFF00"/>
                        </a:gs>
                      </a:gsLst>
                      <a:lin ang="5400000" scaled="1"/>
                    </a:gradFill>
                  </a:tcPr>
                </a:tc>
                <a:tc>
                  <a:txBody>
                    <a:bodyPr/>
                    <a:lstStyle/>
                    <a:p>
                      <a:r>
                        <a:rPr lang="en-US" sz="1600" dirty="0" smtClean="0"/>
                        <a:t>SDM </a:t>
                      </a:r>
                      <a:r>
                        <a:rPr lang="en-US" sz="1600" dirty="0" err="1" smtClean="0"/>
                        <a:t>Aparatur</a:t>
                      </a:r>
                      <a:r>
                        <a:rPr lang="en-US" sz="1600" dirty="0" smtClean="0"/>
                        <a:t> </a:t>
                      </a:r>
                      <a:r>
                        <a:rPr lang="en-US" sz="1600" dirty="0" err="1" smtClean="0"/>
                        <a:t>yg</a:t>
                      </a:r>
                      <a:r>
                        <a:rPr lang="en-US" sz="1600" dirty="0" smtClean="0"/>
                        <a:t> </a:t>
                      </a:r>
                      <a:r>
                        <a:rPr lang="en-US" sz="1600" dirty="0" err="1" smtClean="0"/>
                        <a:t>berintegritas</a:t>
                      </a:r>
                      <a:r>
                        <a:rPr lang="en-US" sz="1600" dirty="0" smtClean="0"/>
                        <a:t>, </a:t>
                      </a:r>
                      <a:r>
                        <a:rPr lang="en-US" sz="1600" dirty="0" err="1" smtClean="0"/>
                        <a:t>netral</a:t>
                      </a:r>
                      <a:r>
                        <a:rPr lang="en-US" sz="1600" dirty="0" smtClean="0"/>
                        <a:t>, </a:t>
                      </a:r>
                      <a:r>
                        <a:rPr lang="en-US" sz="1600" dirty="0" err="1" smtClean="0"/>
                        <a:t>kompeten</a:t>
                      </a:r>
                      <a:r>
                        <a:rPr lang="en-US" sz="1600" dirty="0" smtClean="0"/>
                        <a:t>, capable, </a:t>
                      </a:r>
                      <a:r>
                        <a:rPr lang="en-US" sz="1600" dirty="0" err="1" smtClean="0"/>
                        <a:t>profesional</a:t>
                      </a:r>
                      <a:r>
                        <a:rPr lang="en-US" sz="1600" dirty="0" smtClean="0"/>
                        <a:t>, </a:t>
                      </a:r>
                      <a:r>
                        <a:rPr lang="en-US" sz="1600" dirty="0" err="1" smtClean="0"/>
                        <a:t>berkinerja</a:t>
                      </a:r>
                      <a:r>
                        <a:rPr lang="en-US" sz="1600" dirty="0" smtClean="0"/>
                        <a:t> </a:t>
                      </a:r>
                      <a:r>
                        <a:rPr lang="en-US" sz="1600" dirty="0" err="1" smtClean="0"/>
                        <a:t>tinggi</a:t>
                      </a:r>
                      <a:r>
                        <a:rPr lang="en-US" sz="1600" dirty="0" smtClean="0"/>
                        <a:t> </a:t>
                      </a:r>
                      <a:r>
                        <a:rPr lang="en-US" sz="1600" dirty="0" err="1" smtClean="0"/>
                        <a:t>dan</a:t>
                      </a:r>
                      <a:r>
                        <a:rPr lang="en-US" sz="1600" dirty="0" smtClean="0"/>
                        <a:t> </a:t>
                      </a:r>
                      <a:r>
                        <a:rPr lang="en-US" sz="1600" dirty="0" err="1" smtClean="0"/>
                        <a:t>sejahtera</a:t>
                      </a:r>
                      <a:endParaRPr lang="en-US" sz="1600" dirty="0"/>
                    </a:p>
                  </a:txBody>
                  <a:tcPr>
                    <a:gradFill>
                      <a:gsLst>
                        <a:gs pos="0">
                          <a:srgbClr val="FFFF00"/>
                        </a:gs>
                        <a:gs pos="100000">
                          <a:srgbClr val="FFFF00"/>
                        </a:gs>
                      </a:gsLst>
                      <a:lin ang="5400000" scaled="1"/>
                    </a:gradFill>
                  </a:tcPr>
                </a:tc>
              </a:tr>
              <a:tr h="370840">
                <a:tc>
                  <a:txBody>
                    <a:bodyPr/>
                    <a:lstStyle/>
                    <a:p>
                      <a:r>
                        <a:rPr lang="en-US" sz="1600" dirty="0" smtClean="0"/>
                        <a:t>4.  </a:t>
                      </a:r>
                      <a:r>
                        <a:rPr lang="en-US" sz="1600" dirty="0" err="1" smtClean="0"/>
                        <a:t>Peraturan</a:t>
                      </a:r>
                      <a:r>
                        <a:rPr lang="en-US" sz="1600" dirty="0" smtClean="0"/>
                        <a:t> </a:t>
                      </a:r>
                      <a:r>
                        <a:rPr lang="en-US" sz="1600" dirty="0" err="1" smtClean="0"/>
                        <a:t>Perundang-undangan</a:t>
                      </a:r>
                      <a:endParaRPr lang="en-US" sz="1600" dirty="0"/>
                    </a:p>
                  </a:txBody>
                  <a:tcPr>
                    <a:gradFill>
                      <a:gsLst>
                        <a:gs pos="0">
                          <a:srgbClr val="FFFF00"/>
                        </a:gs>
                        <a:gs pos="100000">
                          <a:srgbClr val="FFFF00"/>
                        </a:gs>
                      </a:gsLst>
                      <a:lin ang="5400000" scaled="1"/>
                    </a:gradFill>
                  </a:tcPr>
                </a:tc>
                <a:tc>
                  <a:txBody>
                    <a:bodyPr/>
                    <a:lstStyle/>
                    <a:p>
                      <a:r>
                        <a:rPr lang="en-US" sz="1600" dirty="0" err="1" smtClean="0"/>
                        <a:t>Regulasi</a:t>
                      </a:r>
                      <a:r>
                        <a:rPr lang="en-US" sz="1600" dirty="0" smtClean="0"/>
                        <a:t> </a:t>
                      </a:r>
                      <a:r>
                        <a:rPr lang="en-US" sz="1600" dirty="0" err="1" smtClean="0"/>
                        <a:t>yg</a:t>
                      </a:r>
                      <a:r>
                        <a:rPr lang="en-US" sz="1600" dirty="0" smtClean="0"/>
                        <a:t> </a:t>
                      </a:r>
                      <a:r>
                        <a:rPr lang="en-US" sz="1600" dirty="0" err="1" smtClean="0"/>
                        <a:t>lbh</a:t>
                      </a:r>
                      <a:r>
                        <a:rPr lang="en-US" sz="1600" dirty="0" smtClean="0"/>
                        <a:t> </a:t>
                      </a:r>
                      <a:r>
                        <a:rPr lang="en-US" sz="1600" dirty="0" err="1" smtClean="0"/>
                        <a:t>tertib</a:t>
                      </a:r>
                      <a:r>
                        <a:rPr lang="en-US" sz="1600" dirty="0" smtClean="0"/>
                        <a:t>, </a:t>
                      </a:r>
                      <a:r>
                        <a:rPr lang="en-US" sz="1600" dirty="0" err="1" smtClean="0"/>
                        <a:t>tdk</a:t>
                      </a:r>
                      <a:r>
                        <a:rPr lang="en-US" sz="1600" dirty="0" smtClean="0"/>
                        <a:t> </a:t>
                      </a:r>
                      <a:r>
                        <a:rPr lang="en-US" sz="1600" dirty="0" err="1" smtClean="0"/>
                        <a:t>tumpang</a:t>
                      </a:r>
                      <a:r>
                        <a:rPr lang="en-US" sz="1600" dirty="0" smtClean="0"/>
                        <a:t> </a:t>
                      </a:r>
                      <a:r>
                        <a:rPr lang="en-US" sz="1600" dirty="0" err="1" smtClean="0"/>
                        <a:t>tindih</a:t>
                      </a:r>
                      <a:r>
                        <a:rPr lang="en-US" sz="1600" dirty="0" smtClean="0"/>
                        <a:t> </a:t>
                      </a:r>
                      <a:r>
                        <a:rPr lang="en-US" sz="1600" dirty="0" err="1" smtClean="0"/>
                        <a:t>dan</a:t>
                      </a:r>
                      <a:r>
                        <a:rPr lang="en-US" sz="1600" dirty="0" smtClean="0"/>
                        <a:t> </a:t>
                      </a:r>
                      <a:r>
                        <a:rPr lang="en-US" sz="1600" dirty="0" err="1" smtClean="0"/>
                        <a:t>kondusif</a:t>
                      </a:r>
                      <a:endParaRPr lang="en-US" sz="1600" dirty="0"/>
                    </a:p>
                  </a:txBody>
                  <a:tcPr>
                    <a:gradFill>
                      <a:gsLst>
                        <a:gs pos="0">
                          <a:srgbClr val="FFFF00"/>
                        </a:gs>
                        <a:gs pos="100000">
                          <a:srgbClr val="FFFF00"/>
                        </a:gs>
                      </a:gsLst>
                      <a:lin ang="5400000" scaled="1"/>
                    </a:gradFill>
                  </a:tcPr>
                </a:tc>
              </a:tr>
              <a:tr h="370840">
                <a:tc>
                  <a:txBody>
                    <a:bodyPr/>
                    <a:lstStyle/>
                    <a:p>
                      <a:pPr marL="342900" indent="-342900">
                        <a:buAutoNum type="arabicPeriod" startAt="5"/>
                      </a:pPr>
                      <a:r>
                        <a:rPr lang="en-US" sz="1600" dirty="0" err="1" smtClean="0"/>
                        <a:t>Pengawasan</a:t>
                      </a:r>
                      <a:endParaRPr lang="en-US" sz="1600" dirty="0"/>
                    </a:p>
                  </a:txBody>
                  <a:tcPr>
                    <a:gradFill>
                      <a:gsLst>
                        <a:gs pos="0">
                          <a:srgbClr val="FFFF00"/>
                        </a:gs>
                        <a:gs pos="100000">
                          <a:srgbClr val="FFFF00"/>
                        </a:gs>
                      </a:gsLst>
                      <a:lin ang="5400000" scaled="1"/>
                    </a:gradFill>
                  </a:tcPr>
                </a:tc>
                <a:tc>
                  <a:txBody>
                    <a:bodyPr/>
                    <a:lstStyle/>
                    <a:p>
                      <a:r>
                        <a:rPr lang="en-US" sz="1600" dirty="0" err="1" smtClean="0"/>
                        <a:t>Meningkatnya</a:t>
                      </a:r>
                      <a:r>
                        <a:rPr lang="en-US" sz="1600" dirty="0" smtClean="0"/>
                        <a:t> </a:t>
                      </a:r>
                      <a:r>
                        <a:rPr lang="en-US" sz="1600" dirty="0" err="1" smtClean="0"/>
                        <a:t>penyl</a:t>
                      </a:r>
                      <a:r>
                        <a:rPr lang="en-US" sz="1600" dirty="0" smtClean="0"/>
                        <a:t>.</a:t>
                      </a:r>
                      <a:r>
                        <a:rPr lang="en-US" sz="1600" baseline="0" dirty="0" smtClean="0"/>
                        <a:t> </a:t>
                      </a:r>
                      <a:r>
                        <a:rPr lang="en-US" sz="1600" baseline="0" dirty="0" err="1" smtClean="0"/>
                        <a:t>Pemerintahan</a:t>
                      </a:r>
                      <a:r>
                        <a:rPr lang="en-US" sz="1600" baseline="0" dirty="0" smtClean="0"/>
                        <a:t> </a:t>
                      </a:r>
                      <a:r>
                        <a:rPr lang="en-US" sz="1600" baseline="0" dirty="0" err="1" smtClean="0"/>
                        <a:t>yg</a:t>
                      </a:r>
                      <a:r>
                        <a:rPr lang="en-US" sz="1600" baseline="0" dirty="0" smtClean="0"/>
                        <a:t> </a:t>
                      </a:r>
                      <a:r>
                        <a:rPr lang="en-US" sz="1600" baseline="0" dirty="0" err="1" smtClean="0"/>
                        <a:t>bersih</a:t>
                      </a:r>
                      <a:r>
                        <a:rPr lang="en-US" sz="1600" baseline="0" dirty="0" smtClean="0"/>
                        <a:t> </a:t>
                      </a:r>
                      <a:r>
                        <a:rPr lang="en-US" sz="1600" baseline="0" dirty="0" err="1" smtClean="0"/>
                        <a:t>dan</a:t>
                      </a:r>
                      <a:r>
                        <a:rPr lang="en-US" sz="1600" baseline="0" dirty="0" smtClean="0"/>
                        <a:t> </a:t>
                      </a:r>
                      <a:r>
                        <a:rPr lang="en-US" sz="1600" baseline="0" dirty="0" err="1" smtClean="0"/>
                        <a:t>bebas</a:t>
                      </a:r>
                      <a:r>
                        <a:rPr lang="en-US" sz="1600" baseline="0" dirty="0" smtClean="0"/>
                        <a:t> KKN</a:t>
                      </a:r>
                      <a:endParaRPr lang="en-US" sz="1600" dirty="0"/>
                    </a:p>
                  </a:txBody>
                  <a:tcPr>
                    <a:gradFill>
                      <a:gsLst>
                        <a:gs pos="0">
                          <a:srgbClr val="FFFF00"/>
                        </a:gs>
                        <a:gs pos="100000">
                          <a:srgbClr val="FFFF00"/>
                        </a:gs>
                      </a:gsLst>
                      <a:lin ang="5400000" scaled="1"/>
                    </a:gradFill>
                  </a:tcPr>
                </a:tc>
              </a:tr>
              <a:tr h="370840">
                <a:tc>
                  <a:txBody>
                    <a:bodyPr/>
                    <a:lstStyle/>
                    <a:p>
                      <a:pPr marL="342900" indent="-342900">
                        <a:buAutoNum type="arabicPeriod" startAt="6"/>
                      </a:pPr>
                      <a:r>
                        <a:rPr lang="en-US" sz="1600" dirty="0" err="1" smtClean="0"/>
                        <a:t>Akuntabilitas</a:t>
                      </a:r>
                      <a:endParaRPr lang="en-US" sz="1600" dirty="0"/>
                    </a:p>
                  </a:txBody>
                  <a:tcPr>
                    <a:gradFill>
                      <a:gsLst>
                        <a:gs pos="0">
                          <a:srgbClr val="FFFF00"/>
                        </a:gs>
                        <a:gs pos="100000">
                          <a:srgbClr val="FFFF00"/>
                        </a:gs>
                      </a:gsLst>
                      <a:lin ang="5400000" scaled="1"/>
                    </a:gradFill>
                  </a:tcPr>
                </a:tc>
                <a:tc>
                  <a:txBody>
                    <a:bodyPr/>
                    <a:lstStyle/>
                    <a:p>
                      <a:r>
                        <a:rPr lang="en-US" sz="1600" dirty="0" err="1" smtClean="0"/>
                        <a:t>Meningkatnya</a:t>
                      </a:r>
                      <a:r>
                        <a:rPr lang="en-US" sz="1600" dirty="0" smtClean="0"/>
                        <a:t> </a:t>
                      </a:r>
                      <a:r>
                        <a:rPr lang="en-US" sz="1600" dirty="0" err="1" smtClean="0"/>
                        <a:t>kapasitas</a:t>
                      </a:r>
                      <a:r>
                        <a:rPr lang="en-US" sz="1600" dirty="0" smtClean="0"/>
                        <a:t> </a:t>
                      </a:r>
                      <a:r>
                        <a:rPr lang="en-US" sz="1600" dirty="0" err="1" smtClean="0"/>
                        <a:t>dan</a:t>
                      </a:r>
                      <a:r>
                        <a:rPr lang="en-US" sz="1600" dirty="0" smtClean="0"/>
                        <a:t> </a:t>
                      </a:r>
                      <a:r>
                        <a:rPr lang="en-US" sz="1600" dirty="0" err="1" smtClean="0"/>
                        <a:t>akuntabilitas</a:t>
                      </a:r>
                      <a:r>
                        <a:rPr lang="en-US" sz="1600" dirty="0" smtClean="0"/>
                        <a:t> </a:t>
                      </a:r>
                      <a:r>
                        <a:rPr lang="en-US" sz="1600" dirty="0" err="1" smtClean="0"/>
                        <a:t>kiner</a:t>
                      </a:r>
                      <a:r>
                        <a:rPr lang="id-ID" sz="1600" dirty="0" smtClean="0"/>
                        <a:t>ja</a:t>
                      </a:r>
                      <a:r>
                        <a:rPr lang="id-ID" sz="1600" baseline="0" dirty="0" smtClean="0"/>
                        <a:t> </a:t>
                      </a:r>
                      <a:r>
                        <a:rPr lang="en-US" sz="1600" dirty="0" err="1" smtClean="0"/>
                        <a:t>birokrasi</a:t>
                      </a:r>
                      <a:endParaRPr lang="en-US" sz="1600" dirty="0"/>
                    </a:p>
                  </a:txBody>
                  <a:tcPr>
                    <a:gradFill>
                      <a:gsLst>
                        <a:gs pos="0">
                          <a:srgbClr val="FFFF00"/>
                        </a:gs>
                        <a:gs pos="100000">
                          <a:srgbClr val="FFFF00"/>
                        </a:gs>
                      </a:gsLst>
                      <a:lin ang="5400000" scaled="1"/>
                    </a:gradFill>
                  </a:tcPr>
                </a:tc>
              </a:tr>
              <a:tr h="370840">
                <a:tc>
                  <a:txBody>
                    <a:bodyPr/>
                    <a:lstStyle/>
                    <a:p>
                      <a:r>
                        <a:rPr lang="en-US" sz="1600" b="1" dirty="0" smtClean="0">
                          <a:solidFill>
                            <a:srgbClr val="FF0000"/>
                          </a:solidFill>
                        </a:rPr>
                        <a:t>7.  </a:t>
                      </a:r>
                      <a:r>
                        <a:rPr lang="en-US" sz="1600" b="1" dirty="0" err="1" smtClean="0">
                          <a:solidFill>
                            <a:srgbClr val="FF0000"/>
                          </a:solidFill>
                        </a:rPr>
                        <a:t>Pelayanan</a:t>
                      </a:r>
                      <a:r>
                        <a:rPr lang="en-US" sz="1600" b="1" dirty="0" smtClean="0">
                          <a:solidFill>
                            <a:srgbClr val="FF0000"/>
                          </a:solidFill>
                        </a:rPr>
                        <a:t> </a:t>
                      </a:r>
                      <a:r>
                        <a:rPr lang="en-US" sz="1600" b="1" dirty="0" err="1" smtClean="0">
                          <a:solidFill>
                            <a:srgbClr val="FF0000"/>
                          </a:solidFill>
                        </a:rPr>
                        <a:t>Publik</a:t>
                      </a:r>
                      <a:endParaRPr lang="en-US" sz="1600" b="1" dirty="0">
                        <a:solidFill>
                          <a:srgbClr val="FF0000"/>
                        </a:solidFill>
                      </a:endParaRPr>
                    </a:p>
                  </a:txBody>
                  <a:tcPr>
                    <a:gradFill>
                      <a:gsLst>
                        <a:gs pos="0">
                          <a:srgbClr val="FFFF00"/>
                        </a:gs>
                        <a:gs pos="100000">
                          <a:srgbClr val="FFFF00"/>
                        </a:gs>
                      </a:gsLst>
                      <a:lin ang="5400000" scaled="1"/>
                    </a:gradFill>
                  </a:tcPr>
                </a:tc>
                <a:tc>
                  <a:txBody>
                    <a:bodyPr/>
                    <a:lstStyle/>
                    <a:p>
                      <a:r>
                        <a:rPr lang="en-US" sz="1600" b="1" dirty="0" err="1" smtClean="0">
                          <a:solidFill>
                            <a:srgbClr val="FF0000"/>
                          </a:solidFill>
                        </a:rPr>
                        <a:t>Pelayanan</a:t>
                      </a:r>
                      <a:r>
                        <a:rPr lang="en-US" sz="1600" b="1" dirty="0" smtClean="0">
                          <a:solidFill>
                            <a:srgbClr val="FF0000"/>
                          </a:solidFill>
                        </a:rPr>
                        <a:t> prima </a:t>
                      </a:r>
                      <a:r>
                        <a:rPr lang="en-US" sz="1600" b="1" dirty="0" err="1" smtClean="0">
                          <a:solidFill>
                            <a:srgbClr val="FF0000"/>
                          </a:solidFill>
                        </a:rPr>
                        <a:t>sesuai</a:t>
                      </a:r>
                      <a:r>
                        <a:rPr lang="en-US" sz="1600" b="1" dirty="0" smtClean="0">
                          <a:solidFill>
                            <a:srgbClr val="FF0000"/>
                          </a:solidFill>
                        </a:rPr>
                        <a:t> </a:t>
                      </a:r>
                      <a:r>
                        <a:rPr lang="en-US" sz="1600" b="1" dirty="0" err="1" smtClean="0">
                          <a:solidFill>
                            <a:srgbClr val="FF0000"/>
                          </a:solidFill>
                        </a:rPr>
                        <a:t>kebutuhan</a:t>
                      </a:r>
                      <a:r>
                        <a:rPr lang="en-US" sz="1600" b="1" dirty="0" smtClean="0">
                          <a:solidFill>
                            <a:srgbClr val="FF0000"/>
                          </a:solidFill>
                        </a:rPr>
                        <a:t> </a:t>
                      </a:r>
                      <a:r>
                        <a:rPr lang="en-US" sz="1600" b="1" dirty="0" err="1" smtClean="0">
                          <a:solidFill>
                            <a:srgbClr val="FF0000"/>
                          </a:solidFill>
                        </a:rPr>
                        <a:t>dan</a:t>
                      </a:r>
                      <a:r>
                        <a:rPr lang="en-US" sz="1600" b="1" dirty="0" smtClean="0">
                          <a:solidFill>
                            <a:srgbClr val="FF0000"/>
                          </a:solidFill>
                        </a:rPr>
                        <a:t> </a:t>
                      </a:r>
                      <a:r>
                        <a:rPr lang="en-US" sz="1600" b="1" dirty="0" err="1" smtClean="0">
                          <a:solidFill>
                            <a:srgbClr val="FF0000"/>
                          </a:solidFill>
                        </a:rPr>
                        <a:t>harapan</a:t>
                      </a:r>
                      <a:r>
                        <a:rPr lang="en-US" sz="1600" b="1" dirty="0" smtClean="0">
                          <a:solidFill>
                            <a:srgbClr val="FF0000"/>
                          </a:solidFill>
                        </a:rPr>
                        <a:t> </a:t>
                      </a:r>
                      <a:r>
                        <a:rPr lang="en-US" sz="1600" b="1" dirty="0" err="1" smtClean="0">
                          <a:solidFill>
                            <a:srgbClr val="FF0000"/>
                          </a:solidFill>
                        </a:rPr>
                        <a:t>masyarakat</a:t>
                      </a:r>
                      <a:endParaRPr lang="en-US" sz="1600" b="1" dirty="0">
                        <a:solidFill>
                          <a:srgbClr val="FF0000"/>
                        </a:solidFill>
                      </a:endParaRPr>
                    </a:p>
                  </a:txBody>
                  <a:tcPr>
                    <a:gradFill>
                      <a:gsLst>
                        <a:gs pos="0">
                          <a:srgbClr val="FFFF00"/>
                        </a:gs>
                        <a:gs pos="100000">
                          <a:srgbClr val="FFFF00"/>
                        </a:gs>
                      </a:gsLst>
                      <a:lin ang="5400000" scaled="1"/>
                    </a:gradFill>
                  </a:tcPr>
                </a:tc>
              </a:tr>
              <a:tr h="370840">
                <a:tc>
                  <a:txBody>
                    <a:bodyPr/>
                    <a:lstStyle/>
                    <a:p>
                      <a:r>
                        <a:rPr lang="en-US" sz="1600" dirty="0" smtClean="0"/>
                        <a:t>8.  </a:t>
                      </a:r>
                      <a:r>
                        <a:rPr lang="en-US" sz="1600" dirty="0" err="1" smtClean="0"/>
                        <a:t>Budaya</a:t>
                      </a:r>
                      <a:r>
                        <a:rPr lang="en-US" sz="1600" dirty="0" smtClean="0"/>
                        <a:t> </a:t>
                      </a:r>
                      <a:r>
                        <a:rPr lang="en-US" sz="1600" dirty="0" err="1" smtClean="0"/>
                        <a:t>Kerja</a:t>
                      </a:r>
                      <a:r>
                        <a:rPr lang="en-US" sz="1600" dirty="0" smtClean="0"/>
                        <a:t> </a:t>
                      </a:r>
                      <a:r>
                        <a:rPr lang="en-US" sz="1600" dirty="0" err="1" smtClean="0"/>
                        <a:t>Aparatur</a:t>
                      </a:r>
                      <a:endParaRPr lang="en-US" sz="1600" dirty="0"/>
                    </a:p>
                  </a:txBody>
                  <a:tcPr>
                    <a:gradFill>
                      <a:gsLst>
                        <a:gs pos="0">
                          <a:srgbClr val="FFFF00"/>
                        </a:gs>
                        <a:gs pos="100000">
                          <a:srgbClr val="FFFF00"/>
                        </a:gs>
                      </a:gsLst>
                      <a:lin ang="5400000" scaled="1"/>
                    </a:gradFill>
                  </a:tcPr>
                </a:tc>
                <a:tc>
                  <a:txBody>
                    <a:bodyPr/>
                    <a:lstStyle/>
                    <a:p>
                      <a:r>
                        <a:rPr lang="en-US" sz="1600" dirty="0" err="1" smtClean="0"/>
                        <a:t>Birokrasi</a:t>
                      </a:r>
                      <a:r>
                        <a:rPr lang="en-US" sz="1600" dirty="0" smtClean="0"/>
                        <a:t> </a:t>
                      </a:r>
                      <a:r>
                        <a:rPr lang="en-US" sz="1600" dirty="0" err="1" smtClean="0"/>
                        <a:t>dengan</a:t>
                      </a:r>
                      <a:r>
                        <a:rPr lang="en-US" sz="1600" dirty="0" smtClean="0"/>
                        <a:t> </a:t>
                      </a:r>
                      <a:r>
                        <a:rPr lang="en-US" sz="1600" dirty="0" err="1" smtClean="0"/>
                        <a:t>integritas</a:t>
                      </a:r>
                      <a:r>
                        <a:rPr lang="en-US" sz="1600" dirty="0" smtClean="0"/>
                        <a:t> </a:t>
                      </a:r>
                      <a:r>
                        <a:rPr lang="en-US" sz="1600" dirty="0" err="1" smtClean="0"/>
                        <a:t>dan</a:t>
                      </a:r>
                      <a:r>
                        <a:rPr lang="en-US" sz="1600" dirty="0" smtClean="0"/>
                        <a:t> </a:t>
                      </a:r>
                      <a:r>
                        <a:rPr lang="en-US" sz="1600" dirty="0" err="1" smtClean="0"/>
                        <a:t>kinerja</a:t>
                      </a:r>
                      <a:r>
                        <a:rPr lang="en-US" sz="1600" dirty="0" smtClean="0"/>
                        <a:t> </a:t>
                      </a:r>
                      <a:r>
                        <a:rPr lang="en-US" sz="1600" dirty="0" err="1" smtClean="0"/>
                        <a:t>yg</a:t>
                      </a:r>
                      <a:r>
                        <a:rPr lang="en-US" sz="1600" dirty="0" smtClean="0"/>
                        <a:t> </a:t>
                      </a:r>
                      <a:r>
                        <a:rPr lang="en-US" sz="1600" dirty="0" err="1" smtClean="0"/>
                        <a:t>tinggi</a:t>
                      </a:r>
                      <a:endParaRPr lang="en-US" sz="1600" dirty="0"/>
                    </a:p>
                  </a:txBody>
                  <a:tcPr>
                    <a:gradFill>
                      <a:gsLst>
                        <a:gs pos="0">
                          <a:srgbClr val="FFFF00"/>
                        </a:gs>
                        <a:gs pos="100000">
                          <a:srgbClr val="FFFF00"/>
                        </a:gs>
                      </a:gsLst>
                      <a:lin ang="5400000" scaled="1"/>
                    </a:gradFill>
                  </a:tcPr>
                </a:tc>
              </a:tr>
            </a:tbl>
          </a:graphicData>
        </a:graphic>
      </p:graphicFrame>
      <p:sp>
        <p:nvSpPr>
          <p:cNvPr id="6" name="Title 1"/>
          <p:cNvSpPr>
            <a:spLocks noGrp="1"/>
          </p:cNvSpPr>
          <p:nvPr>
            <p:ph type="title"/>
          </p:nvPr>
        </p:nvSpPr>
        <p:spPr>
          <a:xfrm>
            <a:off x="128614" y="-142900"/>
            <a:ext cx="8229600" cy="1143000"/>
          </a:xfrm>
        </p:spPr>
        <p:txBody>
          <a:bodyPr/>
          <a:lstStyle/>
          <a:p>
            <a:pPr algn="l"/>
            <a:r>
              <a:rPr lang="en-US" sz="4000" dirty="0" err="1" smtClean="0">
                <a:solidFill>
                  <a:schemeClr val="tx1"/>
                </a:solidFill>
                <a:latin typeface="Arial Narrow" panose="020B0606020202030204" pitchFamily="34" charset="0"/>
              </a:rPr>
              <a:t>Latar</a:t>
            </a:r>
            <a:r>
              <a:rPr lang="en-US" sz="4000" dirty="0" smtClean="0">
                <a:solidFill>
                  <a:schemeClr val="tx1"/>
                </a:solidFill>
                <a:latin typeface="Arial Narrow" panose="020B0606020202030204" pitchFamily="34" charset="0"/>
              </a:rPr>
              <a:t> </a:t>
            </a:r>
            <a:r>
              <a:rPr lang="en-US" sz="4000" dirty="0" err="1" smtClean="0">
                <a:solidFill>
                  <a:schemeClr val="tx1"/>
                </a:solidFill>
                <a:latin typeface="Arial Narrow" panose="020B0606020202030204" pitchFamily="34" charset="0"/>
              </a:rPr>
              <a:t>Belakang</a:t>
            </a:r>
            <a:endParaRPr lang="en-US" sz="400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1802047911"/>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685800" y="836712"/>
            <a:ext cx="7772400" cy="792088"/>
          </a:xfrm>
          <a:noFill/>
        </p:spPr>
        <p:txBody>
          <a:bodyPr lIns="92075" tIns="46038" rIns="92075" bIns="46038">
            <a:normAutofit fontScale="90000"/>
          </a:bodyPr>
          <a:lstStyle/>
          <a:p>
            <a:pPr algn="ctr" eaLnBrk="1" hangingPunct="1"/>
            <a:r>
              <a:rPr lang="en-US" sz="6000" b="1" dirty="0" err="1" smtClean="0">
                <a:solidFill>
                  <a:srgbClr val="FF0000"/>
                </a:solidFill>
                <a:effectLst/>
                <a:latin typeface="Arial Narrow" panose="020B0606020202030204" pitchFamily="34" charset="0"/>
              </a:rPr>
              <a:t>Mengapa</a:t>
            </a:r>
            <a:r>
              <a:rPr lang="en-US" sz="6000" b="1" dirty="0" smtClean="0">
                <a:solidFill>
                  <a:srgbClr val="FF0000"/>
                </a:solidFill>
                <a:effectLst/>
                <a:latin typeface="Arial Narrow" panose="020B0606020202030204" pitchFamily="34" charset="0"/>
              </a:rPr>
              <a:t> </a:t>
            </a:r>
            <a:r>
              <a:rPr lang="en-US" sz="6000" b="1" dirty="0" err="1" smtClean="0">
                <a:solidFill>
                  <a:srgbClr val="FF0000"/>
                </a:solidFill>
                <a:effectLst/>
                <a:latin typeface="Arial Narrow" panose="020B0606020202030204" pitchFamily="34" charset="0"/>
              </a:rPr>
              <a:t>perlu</a:t>
            </a:r>
            <a:r>
              <a:rPr lang="en-US" sz="6000" b="1" dirty="0" smtClean="0">
                <a:solidFill>
                  <a:srgbClr val="FF0000"/>
                </a:solidFill>
                <a:effectLst/>
                <a:latin typeface="Arial Narrow" panose="020B0606020202030204" pitchFamily="34" charset="0"/>
              </a:rPr>
              <a:t> IKM?</a:t>
            </a:r>
          </a:p>
        </p:txBody>
      </p:sp>
      <p:sp>
        <p:nvSpPr>
          <p:cNvPr id="6148" name="Rectangle 3"/>
          <p:cNvSpPr>
            <a:spLocks noGrp="1" noChangeArrowheads="1"/>
          </p:cNvSpPr>
          <p:nvPr>
            <p:ph idx="1"/>
          </p:nvPr>
        </p:nvSpPr>
        <p:spPr>
          <a:xfrm>
            <a:off x="685800" y="1815153"/>
            <a:ext cx="7772400" cy="4206136"/>
          </a:xfrm>
          <a:noFill/>
        </p:spPr>
        <p:txBody>
          <a:bodyPr>
            <a:normAutofit fontScale="92500" lnSpcReduction="20000"/>
          </a:bodyPr>
          <a:lstStyle/>
          <a:p>
            <a:pPr marL="514350" indent="-514350" algn="just" eaLnBrk="1" hangingPunct="1">
              <a:spcAft>
                <a:spcPts val="600"/>
              </a:spcAft>
              <a:buClrTx/>
              <a:buFont typeface="+mj-lt"/>
              <a:buAutoNum type="arabicPeriod"/>
            </a:pPr>
            <a:r>
              <a:rPr lang="en-US" sz="3000" dirty="0" err="1" smtClean="0"/>
              <a:t>Tuntutan</a:t>
            </a:r>
            <a:r>
              <a:rPr lang="en-US" sz="3000" dirty="0" smtClean="0"/>
              <a:t> </a:t>
            </a:r>
            <a:r>
              <a:rPr lang="en-US" sz="3000" dirty="0" err="1" smtClean="0"/>
              <a:t>masyarakat</a:t>
            </a:r>
            <a:r>
              <a:rPr lang="en-US" sz="3000" dirty="0" smtClean="0"/>
              <a:t> </a:t>
            </a:r>
            <a:r>
              <a:rPr lang="en-US" sz="3000" dirty="0" err="1" smtClean="0"/>
              <a:t>terhadap</a:t>
            </a:r>
            <a:r>
              <a:rPr lang="en-US" sz="3000" dirty="0" smtClean="0"/>
              <a:t> </a:t>
            </a:r>
            <a:r>
              <a:rPr lang="en-US" sz="3000" dirty="0" err="1" smtClean="0"/>
              <a:t>kualitas</a:t>
            </a:r>
            <a:r>
              <a:rPr lang="en-US" sz="3000" dirty="0" smtClean="0"/>
              <a:t> </a:t>
            </a:r>
            <a:r>
              <a:rPr lang="en-US" sz="3000" dirty="0" err="1" smtClean="0"/>
              <a:t>layanan</a:t>
            </a:r>
            <a:r>
              <a:rPr lang="en-US" sz="3000" dirty="0" smtClean="0"/>
              <a:t> </a:t>
            </a:r>
            <a:r>
              <a:rPr lang="en-US" sz="3000" dirty="0" err="1" smtClean="0"/>
              <a:t>publik</a:t>
            </a:r>
            <a:r>
              <a:rPr lang="en-US" sz="3000" dirty="0" smtClean="0"/>
              <a:t> </a:t>
            </a:r>
            <a:r>
              <a:rPr lang="en-US" sz="3000" dirty="0" err="1" smtClean="0"/>
              <a:t>semakin</a:t>
            </a:r>
            <a:r>
              <a:rPr lang="en-US" sz="3000" dirty="0" smtClean="0"/>
              <a:t> </a:t>
            </a:r>
            <a:r>
              <a:rPr lang="en-US" sz="3000" dirty="0" err="1" smtClean="0"/>
              <a:t>meningkat</a:t>
            </a:r>
            <a:r>
              <a:rPr lang="en-US" sz="3000" dirty="0" smtClean="0"/>
              <a:t>.</a:t>
            </a:r>
          </a:p>
          <a:p>
            <a:pPr marL="514350" indent="-514350" algn="just" eaLnBrk="1" hangingPunct="1">
              <a:spcAft>
                <a:spcPts val="600"/>
              </a:spcAft>
              <a:buClrTx/>
              <a:buFont typeface="+mj-lt"/>
              <a:buAutoNum type="arabicPeriod"/>
            </a:pPr>
            <a:r>
              <a:rPr lang="en-US" sz="3000" dirty="0" err="1" smtClean="0"/>
              <a:t>Respons</a:t>
            </a:r>
            <a:r>
              <a:rPr lang="en-US" sz="3000" dirty="0" smtClean="0"/>
              <a:t> </a:t>
            </a:r>
            <a:r>
              <a:rPr lang="en-US" sz="3000" dirty="0" err="1" smtClean="0"/>
              <a:t>tuntutan</a:t>
            </a:r>
            <a:r>
              <a:rPr lang="en-US" sz="3000" dirty="0" smtClean="0"/>
              <a:t> </a:t>
            </a:r>
            <a:r>
              <a:rPr lang="en-US" sz="3000" dirty="0" err="1" smtClean="0"/>
              <a:t>aspirasi</a:t>
            </a:r>
            <a:r>
              <a:rPr lang="en-US" sz="3000" dirty="0" smtClean="0"/>
              <a:t> </a:t>
            </a:r>
            <a:r>
              <a:rPr lang="en-US" sz="3000" dirty="0" err="1" smtClean="0"/>
              <a:t>masyarakat</a:t>
            </a:r>
            <a:r>
              <a:rPr lang="en-US" sz="3000" dirty="0" smtClean="0"/>
              <a:t> : </a:t>
            </a:r>
            <a:r>
              <a:rPr lang="en-US" sz="3000" dirty="0" err="1" smtClean="0"/>
              <a:t>peningkatan</a:t>
            </a:r>
            <a:r>
              <a:rPr lang="en-US" sz="3000" dirty="0" smtClean="0"/>
              <a:t> </a:t>
            </a:r>
            <a:r>
              <a:rPr lang="en-US" sz="3000" dirty="0" err="1" smtClean="0"/>
              <a:t>kualitas</a:t>
            </a:r>
            <a:r>
              <a:rPr lang="en-US" sz="3000" dirty="0" smtClean="0"/>
              <a:t> </a:t>
            </a:r>
            <a:r>
              <a:rPr lang="en-US" sz="3000" dirty="0" err="1" smtClean="0"/>
              <a:t>layanan</a:t>
            </a:r>
            <a:r>
              <a:rPr lang="en-US" sz="3000" dirty="0" smtClean="0"/>
              <a:t> </a:t>
            </a:r>
            <a:r>
              <a:rPr lang="en-US" sz="3000" dirty="0" err="1" smtClean="0"/>
              <a:t>publik</a:t>
            </a:r>
            <a:endParaRPr lang="en-US" sz="3000" dirty="0" smtClean="0"/>
          </a:p>
          <a:p>
            <a:pPr marL="514350" indent="-514350" algn="just" eaLnBrk="1" hangingPunct="1">
              <a:spcAft>
                <a:spcPts val="600"/>
              </a:spcAft>
              <a:buClrTx/>
              <a:buFont typeface="+mj-lt"/>
              <a:buAutoNum type="arabicPeriod"/>
            </a:pPr>
            <a:r>
              <a:rPr lang="en-US" sz="3000" dirty="0" err="1" smtClean="0"/>
              <a:t>Amanat</a:t>
            </a:r>
            <a:r>
              <a:rPr lang="en-US" sz="3000" dirty="0" smtClean="0"/>
              <a:t> </a:t>
            </a:r>
            <a:r>
              <a:rPr lang="en-US" sz="3000" dirty="0" err="1" smtClean="0"/>
              <a:t>Propenas</a:t>
            </a:r>
            <a:r>
              <a:rPr lang="en-US" sz="3000" dirty="0" smtClean="0"/>
              <a:t>: </a:t>
            </a:r>
            <a:r>
              <a:rPr lang="en-US" sz="3000" dirty="0" err="1" smtClean="0"/>
              <a:t>kaji</a:t>
            </a:r>
            <a:r>
              <a:rPr lang="en-US" sz="3000" dirty="0" smtClean="0"/>
              <a:t> </a:t>
            </a:r>
            <a:r>
              <a:rPr lang="en-US" sz="3000" dirty="0" err="1" smtClean="0"/>
              <a:t>kualitas</a:t>
            </a:r>
            <a:r>
              <a:rPr lang="en-US" sz="3000" dirty="0" smtClean="0"/>
              <a:t> </a:t>
            </a:r>
            <a:r>
              <a:rPr lang="en-US" sz="3000" dirty="0" err="1" smtClean="0"/>
              <a:t>layanan</a:t>
            </a:r>
            <a:r>
              <a:rPr lang="en-US" sz="3000" dirty="0" smtClean="0"/>
              <a:t> </a:t>
            </a:r>
            <a:r>
              <a:rPr lang="en-US" sz="3000" dirty="0" err="1" smtClean="0"/>
              <a:t>publik</a:t>
            </a:r>
            <a:r>
              <a:rPr lang="en-US" sz="3000" dirty="0" smtClean="0"/>
              <a:t> </a:t>
            </a:r>
            <a:r>
              <a:rPr lang="en-US" sz="3000" dirty="0" smtClean="0">
                <a:sym typeface="Wingdings" pitchFamily="2" charset="2"/>
              </a:rPr>
              <a:t></a:t>
            </a:r>
            <a:r>
              <a:rPr lang="en-US" sz="3000" dirty="0" smtClean="0"/>
              <a:t> </a:t>
            </a:r>
            <a:r>
              <a:rPr lang="en-US" sz="3000" dirty="0" err="1" smtClean="0">
                <a:solidFill>
                  <a:srgbClr val="FF3300"/>
                </a:solidFill>
              </a:rPr>
              <a:t>Indeks</a:t>
            </a:r>
            <a:r>
              <a:rPr lang="en-US" sz="3000" dirty="0" smtClean="0">
                <a:solidFill>
                  <a:srgbClr val="FF3300"/>
                </a:solidFill>
              </a:rPr>
              <a:t> </a:t>
            </a:r>
            <a:r>
              <a:rPr lang="en-US" sz="3000" dirty="0" err="1" smtClean="0">
                <a:solidFill>
                  <a:srgbClr val="FF3300"/>
                </a:solidFill>
              </a:rPr>
              <a:t>Kepuasan</a:t>
            </a:r>
            <a:r>
              <a:rPr lang="en-US" sz="3000" dirty="0" smtClean="0">
                <a:solidFill>
                  <a:srgbClr val="FF3300"/>
                </a:solidFill>
              </a:rPr>
              <a:t> </a:t>
            </a:r>
            <a:r>
              <a:rPr lang="en-US" sz="3000" dirty="0" err="1" smtClean="0">
                <a:solidFill>
                  <a:srgbClr val="FF3300"/>
                </a:solidFill>
              </a:rPr>
              <a:t>Masyarakat</a:t>
            </a:r>
            <a:r>
              <a:rPr lang="en-US" sz="3000" dirty="0" smtClean="0">
                <a:solidFill>
                  <a:srgbClr val="FFFF00"/>
                </a:solidFill>
              </a:rPr>
              <a:t>.</a:t>
            </a:r>
          </a:p>
          <a:p>
            <a:pPr marL="514350" indent="-514350" algn="just" eaLnBrk="1" hangingPunct="1">
              <a:buClrTx/>
              <a:buFont typeface="+mj-lt"/>
              <a:buAutoNum type="arabicPeriod"/>
            </a:pPr>
            <a:r>
              <a:rPr lang="en-US" sz="3000" dirty="0" err="1" smtClean="0"/>
              <a:t>Mewujudkan</a:t>
            </a:r>
            <a:r>
              <a:rPr lang="en-US" sz="3000" dirty="0" smtClean="0"/>
              <a:t> Good Governance: </a:t>
            </a:r>
            <a:r>
              <a:rPr lang="en-US" sz="3000" dirty="0" err="1" smtClean="0"/>
              <a:t>akuntabilitas</a:t>
            </a:r>
            <a:r>
              <a:rPr lang="en-US" sz="3000" dirty="0" smtClean="0"/>
              <a:t>, </a:t>
            </a:r>
            <a:r>
              <a:rPr lang="en-US" sz="3000" dirty="0" err="1" smtClean="0"/>
              <a:t>transparansi</a:t>
            </a:r>
            <a:r>
              <a:rPr lang="en-US" sz="3000" dirty="0" smtClean="0"/>
              <a:t>,   </a:t>
            </a:r>
            <a:r>
              <a:rPr lang="en-US" sz="3000" dirty="0" err="1" smtClean="0"/>
              <a:t>supremasi</a:t>
            </a:r>
            <a:r>
              <a:rPr lang="en-US" sz="3000" dirty="0" smtClean="0"/>
              <a:t> </a:t>
            </a:r>
            <a:r>
              <a:rPr lang="en-US" sz="3000" dirty="0" err="1" smtClean="0"/>
              <a:t>hukum</a:t>
            </a:r>
            <a:r>
              <a:rPr lang="en-US" sz="3000" dirty="0" smtClean="0"/>
              <a:t>, </a:t>
            </a:r>
            <a:r>
              <a:rPr lang="en-US" sz="3000" dirty="0" err="1" smtClean="0"/>
              <a:t>serta</a:t>
            </a:r>
            <a:r>
              <a:rPr lang="en-US" sz="3000" dirty="0" smtClean="0"/>
              <a:t> </a:t>
            </a:r>
            <a:r>
              <a:rPr lang="en-US" sz="3000" dirty="0" err="1" smtClean="0"/>
              <a:t>menjawab</a:t>
            </a:r>
            <a:r>
              <a:rPr lang="en-US" sz="3000" dirty="0" smtClean="0"/>
              <a:t> </a:t>
            </a:r>
            <a:r>
              <a:rPr lang="en-US" sz="3000" dirty="0" err="1" smtClean="0"/>
              <a:t>kebutuhan</a:t>
            </a:r>
            <a:r>
              <a:rPr lang="en-US" sz="3000" dirty="0" smtClean="0"/>
              <a:t> </a:t>
            </a:r>
            <a:r>
              <a:rPr lang="en-US" sz="3000" dirty="0" err="1" smtClean="0"/>
              <a:t>masyarakat</a:t>
            </a:r>
            <a:r>
              <a:rPr lang="en-US" sz="3000" dirty="0" smtClean="0"/>
              <a:t>.</a:t>
            </a:r>
          </a:p>
        </p:txBody>
      </p:sp>
      <p:sp>
        <p:nvSpPr>
          <p:cNvPr id="5" name="Slide Number Placeholder 5"/>
          <p:cNvSpPr>
            <a:spLocks noGrp="1"/>
          </p:cNvSpPr>
          <p:nvPr>
            <p:ph type="sldNum" sz="quarter" idx="12"/>
          </p:nvPr>
        </p:nvSpPr>
        <p:spPr/>
        <p:txBody>
          <a:bodyPr/>
          <a:lstStyle/>
          <a:p>
            <a:pPr>
              <a:defRPr/>
            </a:pPr>
            <a:fld id="{CB658AFF-63D4-442D-9F9F-76C430061CD5}" type="slidenum">
              <a:rPr lang="en-US"/>
              <a:pPr>
                <a:defRPr/>
              </a:pPr>
              <a:t>9</a:t>
            </a:fld>
            <a:endParaRPr lang="en-US"/>
          </a:p>
        </p:txBody>
      </p:sp>
    </p:spTree>
  </p:cSld>
  <p:clrMapOvr>
    <a:masterClrMapping/>
  </p:clrMapOvr>
  <p:transition spd="med">
    <p:comb/>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tint val="100000"/>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5A2F9111-B2DB-470C-BA56-608F9B65882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5849</TotalTime>
  <Words>718</Words>
  <Application>Microsoft Office PowerPoint</Application>
  <PresentationFormat>On-screen Show (4:3)</PresentationFormat>
  <Paragraphs>122</Paragraphs>
  <Slides>19</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宋体</vt:lpstr>
      <vt:lpstr>宋体</vt:lpstr>
      <vt:lpstr>AR DELANEY</vt:lpstr>
      <vt:lpstr>Arial</vt:lpstr>
      <vt:lpstr>Arial Narrow</vt:lpstr>
      <vt:lpstr>Bookman Old Style</vt:lpstr>
      <vt:lpstr>Century Gothic</vt:lpstr>
      <vt:lpstr>Wingdings</vt:lpstr>
      <vt:lpstr>Wingdings 3</vt:lpstr>
      <vt:lpstr>Ion</vt:lpstr>
      <vt:lpstr>PowerPoint Presentation</vt:lpstr>
      <vt:lpstr>Dasar Hukum</vt:lpstr>
      <vt:lpstr>Survei Kepuasan Masyarakat (SKM)?</vt:lpstr>
      <vt:lpstr>Indek Kepuasan Masyarakat  (IKM)?</vt:lpstr>
      <vt:lpstr>Pelayanan Publik?</vt:lpstr>
      <vt:lpstr>Unit Pelayanan Publik (UPP)?</vt:lpstr>
      <vt:lpstr>Kepuasan Layanan?</vt:lpstr>
      <vt:lpstr>Latar Belakang</vt:lpstr>
      <vt:lpstr>Mengapa perlu IKM?</vt:lpstr>
      <vt:lpstr>PowerPoint Presentation</vt:lpstr>
      <vt:lpstr>PowerPoint Presentation</vt:lpstr>
      <vt:lpstr>PowerPoint Presentation</vt:lpstr>
      <vt:lpstr>PowerPoint Presentation</vt:lpstr>
      <vt:lpstr>PowerPoint Presentation</vt:lpstr>
      <vt:lpstr>IKM Kab. Magelang Tahun 2014-2018 </vt:lpstr>
      <vt:lpstr>Pelaksanaan Survei IKM 2019</vt:lpstr>
      <vt:lpstr>PowerPoint Presentation</vt:lpstr>
      <vt:lpstr>PowerPoint Presentation</vt:lpstr>
      <vt:lpstr>PowerPoint Presentation</vt:lpstr>
    </vt:vector>
  </TitlesOfParts>
  <Company>Kementerian PAN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deputi6staff</dc:creator>
  <cp:lastModifiedBy>user</cp:lastModifiedBy>
  <cp:revision>387</cp:revision>
  <cp:lastPrinted>2017-02-14T00:32:43Z</cp:lastPrinted>
  <dcterms:created xsi:type="dcterms:W3CDTF">2002-12-27T00:55:56Z</dcterms:created>
  <dcterms:modified xsi:type="dcterms:W3CDTF">2019-04-15T00:23:16Z</dcterms:modified>
</cp:coreProperties>
</file>